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7" r:id="rId7"/>
    <p:sldId id="262" r:id="rId8"/>
    <p:sldId id="263" r:id="rId9"/>
    <p:sldId id="266" r:id="rId10"/>
    <p:sldId id="264" r:id="rId11"/>
    <p:sldId id="265" r:id="rId12"/>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6" roundtripDataSignature="AMtx7mgGK9TfqFtHpSY5yWCl9S+ZGoAQD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C8A71B-210A-4681-A0FB-BE05522C35B2}">
  <a:tblStyle styleId="{59C8A71B-210A-4681-A0FB-BE05522C35B2}" styleName="Table_0">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83" autoAdjust="0"/>
    <p:restoredTop sz="94660"/>
  </p:normalViewPr>
  <p:slideViewPr>
    <p:cSldViewPr snapToGrid="0">
      <p:cViewPr varScale="1">
        <p:scale>
          <a:sx n="84" d="100"/>
          <a:sy n="84" d="100"/>
        </p:scale>
        <p:origin x="139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customschemas.google.com/relationships/presentationmetadata" Target="meta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hdphoto2.wdp>
</file>

<file path=ppt/media/hdphoto3.wdp>
</file>

<file path=ppt/media/hdphoto4.wdp>
</file>

<file path=ppt/media/image1.pn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12379819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82" name="Google Shape;8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493647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7" name="Google Shape;147;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951278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9b34e739c7_0_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Google Shape;154;g9b34e739c7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82353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419438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1" name="Google Shape;101;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63779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8" name="Google Shape;108;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95296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7" name="Google Shape;117;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3300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6" name="Google Shape;126;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15535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3" name="Google Shape;133;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172741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0" name="Google Shape;140;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59261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0" name="Google Shape;140;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69782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4"/>
          <p:cNvSpPr txBox="1">
            <a:spLocks noGrp="1"/>
          </p:cNvSpPr>
          <p:nvPr>
            <p:ph type="ctrTitle"/>
          </p:nvPr>
        </p:nvSpPr>
        <p:spPr>
          <a:xfrm>
            <a:off x="685800" y="2130427"/>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4"/>
          <p:cNvSpPr txBox="1">
            <a:spLocks noGrp="1"/>
          </p:cNvSpPr>
          <p:nvPr>
            <p:ph type="subTitle" idx="1"/>
          </p:nvPr>
        </p:nvSpPr>
        <p:spPr>
          <a:xfrm>
            <a:off x="-1" y="3886200"/>
            <a:ext cx="9114181" cy="2961861"/>
          </a:xfrm>
          <a:prstGeom prst="rect">
            <a:avLst/>
          </a:prstGeom>
          <a:noFill/>
          <a:ln>
            <a:noFill/>
          </a:ln>
        </p:spPr>
        <p:txBody>
          <a:bodyPr spcFirstLastPara="1" wrap="square" lIns="91425" tIns="45700" rIns="91425" bIns="45700" anchor="t" anchorCtr="0">
            <a:normAutofit/>
          </a:bodyPr>
          <a:lstStyle>
            <a:lvl1pPr lvl="0" algn="ctr">
              <a:spcBef>
                <a:spcPts val="480"/>
              </a:spcBef>
              <a:spcAft>
                <a:spcPts val="0"/>
              </a:spcAft>
              <a:buClr>
                <a:srgbClr val="888888"/>
              </a:buClr>
              <a:buSzPts val="2400"/>
              <a:buNone/>
              <a:defRPr>
                <a:solidFill>
                  <a:srgbClr val="888888"/>
                </a:solidFill>
              </a:defRPr>
            </a:lvl1pPr>
            <a:lvl2pPr lvl="1" algn="ctr">
              <a:spcBef>
                <a:spcPts val="420"/>
              </a:spcBef>
              <a:spcAft>
                <a:spcPts val="0"/>
              </a:spcAft>
              <a:buClr>
                <a:srgbClr val="888888"/>
              </a:buClr>
              <a:buSzPts val="2100"/>
              <a:buNone/>
              <a:defRPr>
                <a:solidFill>
                  <a:srgbClr val="888888"/>
                </a:solidFill>
              </a:defRPr>
            </a:lvl2pPr>
            <a:lvl3pPr lvl="2" algn="ctr">
              <a:spcBef>
                <a:spcPts val="360"/>
              </a:spcBef>
              <a:spcAft>
                <a:spcPts val="0"/>
              </a:spcAft>
              <a:buClr>
                <a:srgbClr val="888888"/>
              </a:buClr>
              <a:buSzPts val="1800"/>
              <a:buNone/>
              <a:defRPr>
                <a:solidFill>
                  <a:srgbClr val="888888"/>
                </a:solidFill>
              </a:defRPr>
            </a:lvl3pPr>
            <a:lvl4pPr lvl="3" algn="ctr">
              <a:spcBef>
                <a:spcPts val="300"/>
              </a:spcBef>
              <a:spcAft>
                <a:spcPts val="0"/>
              </a:spcAft>
              <a:buClr>
                <a:srgbClr val="888888"/>
              </a:buClr>
              <a:buSzPts val="1500"/>
              <a:buNone/>
              <a:defRPr>
                <a:solidFill>
                  <a:srgbClr val="888888"/>
                </a:solidFill>
              </a:defRPr>
            </a:lvl4pPr>
            <a:lvl5pPr lvl="4" algn="ctr">
              <a:spcBef>
                <a:spcPts val="300"/>
              </a:spcBef>
              <a:spcAft>
                <a:spcPts val="0"/>
              </a:spcAft>
              <a:buClr>
                <a:srgbClr val="888888"/>
              </a:buClr>
              <a:buSzPts val="1500"/>
              <a:buNone/>
              <a:defRPr>
                <a:solidFill>
                  <a:srgbClr val="888888"/>
                </a:solidFill>
              </a:defRPr>
            </a:lvl5pPr>
            <a:lvl6pPr lvl="5" algn="ctr">
              <a:spcBef>
                <a:spcPts val="300"/>
              </a:spcBef>
              <a:spcAft>
                <a:spcPts val="0"/>
              </a:spcAft>
              <a:buClr>
                <a:srgbClr val="888888"/>
              </a:buClr>
              <a:buSzPts val="1500"/>
              <a:buNone/>
              <a:defRPr>
                <a:solidFill>
                  <a:srgbClr val="888888"/>
                </a:solidFill>
              </a:defRPr>
            </a:lvl6pPr>
            <a:lvl7pPr lvl="6" algn="ctr">
              <a:spcBef>
                <a:spcPts val="300"/>
              </a:spcBef>
              <a:spcAft>
                <a:spcPts val="0"/>
              </a:spcAft>
              <a:buClr>
                <a:srgbClr val="888888"/>
              </a:buClr>
              <a:buSzPts val="1500"/>
              <a:buNone/>
              <a:defRPr>
                <a:solidFill>
                  <a:srgbClr val="888888"/>
                </a:solidFill>
              </a:defRPr>
            </a:lvl7pPr>
            <a:lvl8pPr lvl="7" algn="ctr">
              <a:spcBef>
                <a:spcPts val="300"/>
              </a:spcBef>
              <a:spcAft>
                <a:spcPts val="0"/>
              </a:spcAft>
              <a:buClr>
                <a:srgbClr val="888888"/>
              </a:buClr>
              <a:buSzPts val="1500"/>
              <a:buNone/>
              <a:defRPr>
                <a:solidFill>
                  <a:srgbClr val="888888"/>
                </a:solidFill>
              </a:defRPr>
            </a:lvl8pPr>
            <a:lvl9pPr lvl="8" algn="ctr">
              <a:spcBef>
                <a:spcPts val="300"/>
              </a:spcBef>
              <a:spcAft>
                <a:spcPts val="0"/>
              </a:spcAft>
              <a:buClr>
                <a:srgbClr val="888888"/>
              </a:buClr>
              <a:buSzPts val="1500"/>
              <a:buNone/>
              <a:defRPr>
                <a:solidFill>
                  <a:srgbClr val="888888"/>
                </a:solidFill>
              </a:defRPr>
            </a:lvl9pPr>
          </a:lstStyle>
          <a:p>
            <a:endParaRPr/>
          </a:p>
        </p:txBody>
      </p:sp>
      <p:sp>
        <p:nvSpPr>
          <p:cNvPr id="14" name="Google Shape;14;p24"/>
          <p:cNvSpPr txBox="1">
            <a:spLocks noGrp="1"/>
          </p:cNvSpPr>
          <p:nvPr>
            <p:ph type="dt" idx="10"/>
          </p:nvPr>
        </p:nvSpPr>
        <p:spPr>
          <a:xfrm>
            <a:off x="29819" y="6425925"/>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rgbClr val="FF0000"/>
                </a:solidFill>
                <a:latin typeface="Times New Roman"/>
                <a:ea typeface="Times New Roman"/>
                <a:cs typeface="Times New Roman"/>
                <a:sym typeface="Times New Roman"/>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4"/>
          <p:cNvSpPr txBox="1">
            <a:spLocks noGrp="1"/>
          </p:cNvSpPr>
          <p:nvPr>
            <p:ph type="ftr" idx="11"/>
          </p:nvPr>
        </p:nvSpPr>
        <p:spPr>
          <a:xfrm>
            <a:off x="2378768" y="6406047"/>
            <a:ext cx="5135216" cy="42213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b="0" i="1">
                <a:solidFill>
                  <a:srgbClr val="FF0000"/>
                </a:solidFill>
                <a:latin typeface="Times New Roman"/>
                <a:ea typeface="Times New Roman"/>
                <a:cs typeface="Times New Roman"/>
                <a:sym typeface="Times New Roman"/>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pic>
        <p:nvPicPr>
          <p:cNvPr id="16" name="Google Shape;16;p24"/>
          <p:cNvPicPr preferRelativeResize="0"/>
          <p:nvPr/>
        </p:nvPicPr>
        <p:blipFill rotWithShape="1">
          <a:blip r:embed="rId2">
            <a:alphaModFix/>
          </a:blip>
          <a:srcRect l="15227" r="15963"/>
          <a:stretch/>
        </p:blipFill>
        <p:spPr>
          <a:xfrm>
            <a:off x="24848" y="9939"/>
            <a:ext cx="1197666" cy="123245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4"/>
          <p:cNvSpPr txBox="1">
            <a:spLocks noGrp="1"/>
          </p:cNvSpPr>
          <p:nvPr>
            <p:ph type="title"/>
          </p:nvPr>
        </p:nvSpPr>
        <p:spPr>
          <a:xfrm rot="5400000">
            <a:off x="4732338" y="2171703"/>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4"/>
          <p:cNvSpPr txBox="1">
            <a:spLocks noGrp="1"/>
          </p:cNvSpPr>
          <p:nvPr>
            <p:ph type="body" idx="1"/>
          </p:nvPr>
        </p:nvSpPr>
        <p:spPr>
          <a:xfrm rot="5400000">
            <a:off x="541338" y="190502"/>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34"/>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4"/>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4"/>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26"/>
          <p:cNvSpPr txBox="1">
            <a:spLocks noGrp="1"/>
          </p:cNvSpPr>
          <p:nvPr>
            <p:ph type="title"/>
          </p:nvPr>
        </p:nvSpPr>
        <p:spPr>
          <a:xfrm>
            <a:off x="722313" y="4406902"/>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3000"/>
              <a:buFont typeface="Calibri"/>
              <a:buNone/>
              <a:defRPr sz="3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26"/>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300"/>
              </a:spcBef>
              <a:spcAft>
                <a:spcPts val="0"/>
              </a:spcAft>
              <a:buClr>
                <a:srgbClr val="888888"/>
              </a:buClr>
              <a:buSzPts val="1500"/>
              <a:buNone/>
              <a:defRPr sz="1500">
                <a:solidFill>
                  <a:srgbClr val="888888"/>
                </a:solidFill>
              </a:defRPr>
            </a:lvl1pPr>
            <a:lvl2pPr marL="914400" lvl="1" indent="-228600" algn="l">
              <a:spcBef>
                <a:spcPts val="270"/>
              </a:spcBef>
              <a:spcAft>
                <a:spcPts val="0"/>
              </a:spcAft>
              <a:buClr>
                <a:srgbClr val="888888"/>
              </a:buClr>
              <a:buSzPts val="1350"/>
              <a:buNone/>
              <a:defRPr sz="1350">
                <a:solidFill>
                  <a:srgbClr val="888888"/>
                </a:solidFill>
              </a:defRPr>
            </a:lvl2pPr>
            <a:lvl3pPr marL="1371600" lvl="2" indent="-228600" algn="l">
              <a:spcBef>
                <a:spcPts val="240"/>
              </a:spcBef>
              <a:spcAft>
                <a:spcPts val="0"/>
              </a:spcAft>
              <a:buClr>
                <a:srgbClr val="888888"/>
              </a:buClr>
              <a:buSzPts val="1200"/>
              <a:buNone/>
              <a:defRPr sz="1200">
                <a:solidFill>
                  <a:srgbClr val="888888"/>
                </a:solidFill>
              </a:defRPr>
            </a:lvl3pPr>
            <a:lvl4pPr marL="1828800" lvl="3" indent="-228600" algn="l">
              <a:spcBef>
                <a:spcPts val="210"/>
              </a:spcBef>
              <a:spcAft>
                <a:spcPts val="0"/>
              </a:spcAft>
              <a:buClr>
                <a:srgbClr val="888888"/>
              </a:buClr>
              <a:buSzPts val="1050"/>
              <a:buNone/>
              <a:defRPr sz="1050">
                <a:solidFill>
                  <a:srgbClr val="888888"/>
                </a:solidFill>
              </a:defRPr>
            </a:lvl4pPr>
            <a:lvl5pPr marL="2286000" lvl="4" indent="-228600" algn="l">
              <a:spcBef>
                <a:spcPts val="210"/>
              </a:spcBef>
              <a:spcAft>
                <a:spcPts val="0"/>
              </a:spcAft>
              <a:buClr>
                <a:srgbClr val="888888"/>
              </a:buClr>
              <a:buSzPts val="1050"/>
              <a:buNone/>
              <a:defRPr sz="1050">
                <a:solidFill>
                  <a:srgbClr val="888888"/>
                </a:solidFill>
              </a:defRPr>
            </a:lvl5pPr>
            <a:lvl6pPr marL="2743200" lvl="5" indent="-228600" algn="l">
              <a:spcBef>
                <a:spcPts val="210"/>
              </a:spcBef>
              <a:spcAft>
                <a:spcPts val="0"/>
              </a:spcAft>
              <a:buClr>
                <a:srgbClr val="888888"/>
              </a:buClr>
              <a:buSzPts val="1050"/>
              <a:buNone/>
              <a:defRPr sz="1050">
                <a:solidFill>
                  <a:srgbClr val="888888"/>
                </a:solidFill>
              </a:defRPr>
            </a:lvl6pPr>
            <a:lvl7pPr marL="3200400" lvl="6" indent="-228600" algn="l">
              <a:spcBef>
                <a:spcPts val="210"/>
              </a:spcBef>
              <a:spcAft>
                <a:spcPts val="0"/>
              </a:spcAft>
              <a:buClr>
                <a:srgbClr val="888888"/>
              </a:buClr>
              <a:buSzPts val="1050"/>
              <a:buNone/>
              <a:defRPr sz="1050">
                <a:solidFill>
                  <a:srgbClr val="888888"/>
                </a:solidFill>
              </a:defRPr>
            </a:lvl7pPr>
            <a:lvl8pPr marL="3657600" lvl="7" indent="-228600" algn="l">
              <a:spcBef>
                <a:spcPts val="210"/>
              </a:spcBef>
              <a:spcAft>
                <a:spcPts val="0"/>
              </a:spcAft>
              <a:buClr>
                <a:srgbClr val="888888"/>
              </a:buClr>
              <a:buSzPts val="1050"/>
              <a:buNone/>
              <a:defRPr sz="1050">
                <a:solidFill>
                  <a:srgbClr val="888888"/>
                </a:solidFill>
              </a:defRPr>
            </a:lvl8pPr>
            <a:lvl9pPr marL="4114800" lvl="8" indent="-228600" algn="l">
              <a:spcBef>
                <a:spcPts val="210"/>
              </a:spcBef>
              <a:spcAft>
                <a:spcPts val="0"/>
              </a:spcAft>
              <a:buClr>
                <a:srgbClr val="888888"/>
              </a:buClr>
              <a:buSzPts val="1050"/>
              <a:buNone/>
              <a:defRPr sz="1050">
                <a:solidFill>
                  <a:srgbClr val="888888"/>
                </a:solidFill>
              </a:defRPr>
            </a:lvl9pPr>
          </a:lstStyle>
          <a:p>
            <a:endParaRPr/>
          </a:p>
        </p:txBody>
      </p:sp>
      <p:sp>
        <p:nvSpPr>
          <p:cNvPr id="26" name="Google Shape;26;p26"/>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6"/>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26"/>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2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27"/>
          <p:cNvSpPr txBox="1">
            <a:spLocks noGrp="1"/>
          </p:cNvSpPr>
          <p:nvPr>
            <p:ph type="body" idx="1"/>
          </p:nvPr>
        </p:nvSpPr>
        <p:spPr>
          <a:xfrm>
            <a:off x="457200" y="1600202"/>
            <a:ext cx="4038600" cy="4525963"/>
          </a:xfrm>
          <a:prstGeom prst="rect">
            <a:avLst/>
          </a:prstGeom>
          <a:noFill/>
          <a:ln>
            <a:noFill/>
          </a:ln>
        </p:spPr>
        <p:txBody>
          <a:bodyPr spcFirstLastPara="1" wrap="square" lIns="91425" tIns="45700" rIns="91425" bIns="45700" anchor="t" anchorCtr="0">
            <a:normAutofit/>
          </a:bodyPr>
          <a:lstStyle>
            <a:lvl1pPr marL="457200" lvl="0" indent="-361950" algn="l">
              <a:spcBef>
                <a:spcPts val="420"/>
              </a:spcBef>
              <a:spcAft>
                <a:spcPts val="0"/>
              </a:spcAft>
              <a:buClr>
                <a:schemeClr val="dk1"/>
              </a:buClr>
              <a:buSzPts val="2100"/>
              <a:buChar char="•"/>
              <a:defRPr sz="2100"/>
            </a:lvl1pPr>
            <a:lvl2pPr marL="914400" lvl="1" indent="-342900" algn="l">
              <a:spcBef>
                <a:spcPts val="360"/>
              </a:spcBef>
              <a:spcAft>
                <a:spcPts val="0"/>
              </a:spcAft>
              <a:buClr>
                <a:schemeClr val="dk1"/>
              </a:buClr>
              <a:buSzPts val="1800"/>
              <a:buChar char="–"/>
              <a:defRPr sz="1800"/>
            </a:lvl2pPr>
            <a:lvl3pPr marL="1371600" lvl="2" indent="-323850" algn="l">
              <a:spcBef>
                <a:spcPts val="300"/>
              </a:spcBef>
              <a:spcAft>
                <a:spcPts val="0"/>
              </a:spcAft>
              <a:buClr>
                <a:schemeClr val="dk1"/>
              </a:buClr>
              <a:buSzPts val="1500"/>
              <a:buChar char="•"/>
              <a:defRPr sz="1500"/>
            </a:lvl3pPr>
            <a:lvl4pPr marL="1828800" lvl="3" indent="-314325" algn="l">
              <a:spcBef>
                <a:spcPts val="270"/>
              </a:spcBef>
              <a:spcAft>
                <a:spcPts val="0"/>
              </a:spcAft>
              <a:buClr>
                <a:schemeClr val="dk1"/>
              </a:buClr>
              <a:buSzPts val="1350"/>
              <a:buChar char="–"/>
              <a:defRPr sz="1350"/>
            </a:lvl4pPr>
            <a:lvl5pPr marL="2286000" lvl="4" indent="-314325" algn="l">
              <a:spcBef>
                <a:spcPts val="270"/>
              </a:spcBef>
              <a:spcAft>
                <a:spcPts val="0"/>
              </a:spcAft>
              <a:buClr>
                <a:schemeClr val="dk1"/>
              </a:buClr>
              <a:buSzPts val="1350"/>
              <a:buChar char="»"/>
              <a:defRPr sz="1350"/>
            </a:lvl5pPr>
            <a:lvl6pPr marL="2743200" lvl="5" indent="-314325" algn="l">
              <a:spcBef>
                <a:spcPts val="270"/>
              </a:spcBef>
              <a:spcAft>
                <a:spcPts val="0"/>
              </a:spcAft>
              <a:buClr>
                <a:schemeClr val="dk1"/>
              </a:buClr>
              <a:buSzPts val="1350"/>
              <a:buChar char="•"/>
              <a:defRPr sz="1350"/>
            </a:lvl6pPr>
            <a:lvl7pPr marL="3200400" lvl="6" indent="-314325" algn="l">
              <a:spcBef>
                <a:spcPts val="270"/>
              </a:spcBef>
              <a:spcAft>
                <a:spcPts val="0"/>
              </a:spcAft>
              <a:buClr>
                <a:schemeClr val="dk1"/>
              </a:buClr>
              <a:buSzPts val="1350"/>
              <a:buChar char="•"/>
              <a:defRPr sz="1350"/>
            </a:lvl7pPr>
            <a:lvl8pPr marL="3657600" lvl="7" indent="-314325" algn="l">
              <a:spcBef>
                <a:spcPts val="270"/>
              </a:spcBef>
              <a:spcAft>
                <a:spcPts val="0"/>
              </a:spcAft>
              <a:buClr>
                <a:schemeClr val="dk1"/>
              </a:buClr>
              <a:buSzPts val="1350"/>
              <a:buChar char="•"/>
              <a:defRPr sz="1350"/>
            </a:lvl8pPr>
            <a:lvl9pPr marL="4114800" lvl="8" indent="-314325" algn="l">
              <a:spcBef>
                <a:spcPts val="270"/>
              </a:spcBef>
              <a:spcAft>
                <a:spcPts val="0"/>
              </a:spcAft>
              <a:buClr>
                <a:schemeClr val="dk1"/>
              </a:buClr>
              <a:buSzPts val="1350"/>
              <a:buChar char="•"/>
              <a:defRPr sz="1350"/>
            </a:lvl9pPr>
          </a:lstStyle>
          <a:p>
            <a:endParaRPr/>
          </a:p>
        </p:txBody>
      </p:sp>
      <p:sp>
        <p:nvSpPr>
          <p:cNvPr id="32" name="Google Shape;32;p27"/>
          <p:cNvSpPr txBox="1">
            <a:spLocks noGrp="1"/>
          </p:cNvSpPr>
          <p:nvPr>
            <p:ph type="body" idx="2"/>
          </p:nvPr>
        </p:nvSpPr>
        <p:spPr>
          <a:xfrm>
            <a:off x="4648200" y="1600202"/>
            <a:ext cx="4038600" cy="4525963"/>
          </a:xfrm>
          <a:prstGeom prst="rect">
            <a:avLst/>
          </a:prstGeom>
          <a:noFill/>
          <a:ln>
            <a:noFill/>
          </a:ln>
        </p:spPr>
        <p:txBody>
          <a:bodyPr spcFirstLastPara="1" wrap="square" lIns="91425" tIns="45700" rIns="91425" bIns="45700" anchor="t" anchorCtr="0">
            <a:normAutofit/>
          </a:bodyPr>
          <a:lstStyle>
            <a:lvl1pPr marL="457200" lvl="0" indent="-361950" algn="l">
              <a:spcBef>
                <a:spcPts val="420"/>
              </a:spcBef>
              <a:spcAft>
                <a:spcPts val="0"/>
              </a:spcAft>
              <a:buClr>
                <a:schemeClr val="dk1"/>
              </a:buClr>
              <a:buSzPts val="2100"/>
              <a:buChar char="•"/>
              <a:defRPr sz="2100"/>
            </a:lvl1pPr>
            <a:lvl2pPr marL="914400" lvl="1" indent="-342900" algn="l">
              <a:spcBef>
                <a:spcPts val="360"/>
              </a:spcBef>
              <a:spcAft>
                <a:spcPts val="0"/>
              </a:spcAft>
              <a:buClr>
                <a:schemeClr val="dk1"/>
              </a:buClr>
              <a:buSzPts val="1800"/>
              <a:buChar char="–"/>
              <a:defRPr sz="1800"/>
            </a:lvl2pPr>
            <a:lvl3pPr marL="1371600" lvl="2" indent="-323850" algn="l">
              <a:spcBef>
                <a:spcPts val="300"/>
              </a:spcBef>
              <a:spcAft>
                <a:spcPts val="0"/>
              </a:spcAft>
              <a:buClr>
                <a:schemeClr val="dk1"/>
              </a:buClr>
              <a:buSzPts val="1500"/>
              <a:buChar char="•"/>
              <a:defRPr sz="1500"/>
            </a:lvl3pPr>
            <a:lvl4pPr marL="1828800" lvl="3" indent="-314325" algn="l">
              <a:spcBef>
                <a:spcPts val="270"/>
              </a:spcBef>
              <a:spcAft>
                <a:spcPts val="0"/>
              </a:spcAft>
              <a:buClr>
                <a:schemeClr val="dk1"/>
              </a:buClr>
              <a:buSzPts val="1350"/>
              <a:buChar char="–"/>
              <a:defRPr sz="1350"/>
            </a:lvl4pPr>
            <a:lvl5pPr marL="2286000" lvl="4" indent="-314325" algn="l">
              <a:spcBef>
                <a:spcPts val="270"/>
              </a:spcBef>
              <a:spcAft>
                <a:spcPts val="0"/>
              </a:spcAft>
              <a:buClr>
                <a:schemeClr val="dk1"/>
              </a:buClr>
              <a:buSzPts val="1350"/>
              <a:buChar char="»"/>
              <a:defRPr sz="1350"/>
            </a:lvl5pPr>
            <a:lvl6pPr marL="2743200" lvl="5" indent="-314325" algn="l">
              <a:spcBef>
                <a:spcPts val="270"/>
              </a:spcBef>
              <a:spcAft>
                <a:spcPts val="0"/>
              </a:spcAft>
              <a:buClr>
                <a:schemeClr val="dk1"/>
              </a:buClr>
              <a:buSzPts val="1350"/>
              <a:buChar char="•"/>
              <a:defRPr sz="1350"/>
            </a:lvl6pPr>
            <a:lvl7pPr marL="3200400" lvl="6" indent="-314325" algn="l">
              <a:spcBef>
                <a:spcPts val="270"/>
              </a:spcBef>
              <a:spcAft>
                <a:spcPts val="0"/>
              </a:spcAft>
              <a:buClr>
                <a:schemeClr val="dk1"/>
              </a:buClr>
              <a:buSzPts val="1350"/>
              <a:buChar char="•"/>
              <a:defRPr sz="1350"/>
            </a:lvl7pPr>
            <a:lvl8pPr marL="3657600" lvl="7" indent="-314325" algn="l">
              <a:spcBef>
                <a:spcPts val="270"/>
              </a:spcBef>
              <a:spcAft>
                <a:spcPts val="0"/>
              </a:spcAft>
              <a:buClr>
                <a:schemeClr val="dk1"/>
              </a:buClr>
              <a:buSzPts val="1350"/>
              <a:buChar char="•"/>
              <a:defRPr sz="1350"/>
            </a:lvl8pPr>
            <a:lvl9pPr marL="4114800" lvl="8" indent="-314325" algn="l">
              <a:spcBef>
                <a:spcPts val="270"/>
              </a:spcBef>
              <a:spcAft>
                <a:spcPts val="0"/>
              </a:spcAft>
              <a:buClr>
                <a:schemeClr val="dk1"/>
              </a:buClr>
              <a:buSzPts val="1350"/>
              <a:buChar char="•"/>
              <a:defRPr sz="1350"/>
            </a:lvl9pPr>
          </a:lstStyle>
          <a:p>
            <a:endParaRPr/>
          </a:p>
        </p:txBody>
      </p:sp>
      <p:sp>
        <p:nvSpPr>
          <p:cNvPr id="33" name="Google Shape;33;p27"/>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7"/>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7"/>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2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3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28"/>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360"/>
              </a:spcBef>
              <a:spcAft>
                <a:spcPts val="0"/>
              </a:spcAft>
              <a:buClr>
                <a:schemeClr val="dk1"/>
              </a:buClr>
              <a:buSzPts val="1800"/>
              <a:buNone/>
              <a:defRPr sz="1800" b="1"/>
            </a:lvl1pPr>
            <a:lvl2pPr marL="914400" lvl="1" indent="-228600" algn="l">
              <a:spcBef>
                <a:spcPts val="300"/>
              </a:spcBef>
              <a:spcAft>
                <a:spcPts val="0"/>
              </a:spcAft>
              <a:buClr>
                <a:schemeClr val="dk1"/>
              </a:buClr>
              <a:buSzPts val="1500"/>
              <a:buNone/>
              <a:defRPr sz="1500" b="1"/>
            </a:lvl2pPr>
            <a:lvl3pPr marL="1371600" lvl="2" indent="-228600" algn="l">
              <a:spcBef>
                <a:spcPts val="270"/>
              </a:spcBef>
              <a:spcAft>
                <a:spcPts val="0"/>
              </a:spcAft>
              <a:buClr>
                <a:schemeClr val="dk1"/>
              </a:buClr>
              <a:buSzPts val="1350"/>
              <a:buNone/>
              <a:defRPr sz="1350" b="1"/>
            </a:lvl3pPr>
            <a:lvl4pPr marL="1828800" lvl="3" indent="-228600" algn="l">
              <a:spcBef>
                <a:spcPts val="240"/>
              </a:spcBef>
              <a:spcAft>
                <a:spcPts val="0"/>
              </a:spcAft>
              <a:buClr>
                <a:schemeClr val="dk1"/>
              </a:buClr>
              <a:buSzPts val="1200"/>
              <a:buNone/>
              <a:defRPr sz="1200" b="1"/>
            </a:lvl4pPr>
            <a:lvl5pPr marL="2286000" lvl="4" indent="-228600" algn="l">
              <a:spcBef>
                <a:spcPts val="240"/>
              </a:spcBef>
              <a:spcAft>
                <a:spcPts val="0"/>
              </a:spcAft>
              <a:buClr>
                <a:schemeClr val="dk1"/>
              </a:buClr>
              <a:buSzPts val="1200"/>
              <a:buNone/>
              <a:defRPr sz="1200" b="1"/>
            </a:lvl5pPr>
            <a:lvl6pPr marL="2743200" lvl="5" indent="-228600" algn="l">
              <a:spcBef>
                <a:spcPts val="240"/>
              </a:spcBef>
              <a:spcAft>
                <a:spcPts val="0"/>
              </a:spcAft>
              <a:buClr>
                <a:schemeClr val="dk1"/>
              </a:buClr>
              <a:buSzPts val="1200"/>
              <a:buNone/>
              <a:defRPr sz="1200" b="1"/>
            </a:lvl6pPr>
            <a:lvl7pPr marL="3200400" lvl="6" indent="-228600" algn="l">
              <a:spcBef>
                <a:spcPts val="240"/>
              </a:spcBef>
              <a:spcAft>
                <a:spcPts val="0"/>
              </a:spcAft>
              <a:buClr>
                <a:schemeClr val="dk1"/>
              </a:buClr>
              <a:buSzPts val="1200"/>
              <a:buNone/>
              <a:defRPr sz="1200" b="1"/>
            </a:lvl7pPr>
            <a:lvl8pPr marL="3657600" lvl="7" indent="-228600" algn="l">
              <a:spcBef>
                <a:spcPts val="240"/>
              </a:spcBef>
              <a:spcAft>
                <a:spcPts val="0"/>
              </a:spcAft>
              <a:buClr>
                <a:schemeClr val="dk1"/>
              </a:buClr>
              <a:buSzPts val="1200"/>
              <a:buNone/>
              <a:defRPr sz="1200" b="1"/>
            </a:lvl8pPr>
            <a:lvl9pPr marL="4114800" lvl="8" indent="-228600" algn="l">
              <a:spcBef>
                <a:spcPts val="240"/>
              </a:spcBef>
              <a:spcAft>
                <a:spcPts val="0"/>
              </a:spcAft>
              <a:buClr>
                <a:schemeClr val="dk1"/>
              </a:buClr>
              <a:buSzPts val="1200"/>
              <a:buNone/>
              <a:defRPr sz="1200" b="1"/>
            </a:lvl9pPr>
          </a:lstStyle>
          <a:p>
            <a:endParaRPr/>
          </a:p>
        </p:txBody>
      </p:sp>
      <p:sp>
        <p:nvSpPr>
          <p:cNvPr id="39" name="Google Shape;39;p28"/>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sz="1800"/>
            </a:lvl1pPr>
            <a:lvl2pPr marL="914400" lvl="1" indent="-323850" algn="l">
              <a:spcBef>
                <a:spcPts val="300"/>
              </a:spcBef>
              <a:spcAft>
                <a:spcPts val="0"/>
              </a:spcAft>
              <a:buClr>
                <a:schemeClr val="dk1"/>
              </a:buClr>
              <a:buSzPts val="1500"/>
              <a:buChar char="–"/>
              <a:defRPr sz="1500"/>
            </a:lvl2pPr>
            <a:lvl3pPr marL="1371600" lvl="2" indent="-314325" algn="l">
              <a:spcBef>
                <a:spcPts val="270"/>
              </a:spcBef>
              <a:spcAft>
                <a:spcPts val="0"/>
              </a:spcAft>
              <a:buClr>
                <a:schemeClr val="dk1"/>
              </a:buClr>
              <a:buSzPts val="1350"/>
              <a:buChar char="•"/>
              <a:defRPr sz="1350"/>
            </a:lvl3pPr>
            <a:lvl4pPr marL="1828800" lvl="3" indent="-304800" algn="l">
              <a:spcBef>
                <a:spcPts val="240"/>
              </a:spcBef>
              <a:spcAft>
                <a:spcPts val="0"/>
              </a:spcAft>
              <a:buClr>
                <a:schemeClr val="dk1"/>
              </a:buClr>
              <a:buSzPts val="1200"/>
              <a:buChar char="–"/>
              <a:defRPr sz="1200"/>
            </a:lvl4pPr>
            <a:lvl5pPr marL="2286000" lvl="4" indent="-304800" algn="l">
              <a:spcBef>
                <a:spcPts val="240"/>
              </a:spcBef>
              <a:spcAft>
                <a:spcPts val="0"/>
              </a:spcAft>
              <a:buClr>
                <a:schemeClr val="dk1"/>
              </a:buClr>
              <a:buSzPts val="1200"/>
              <a:buChar char="»"/>
              <a:defRPr sz="1200"/>
            </a:lvl5pPr>
            <a:lvl6pPr marL="2743200" lvl="5" indent="-304800" algn="l">
              <a:spcBef>
                <a:spcPts val="240"/>
              </a:spcBef>
              <a:spcAft>
                <a:spcPts val="0"/>
              </a:spcAft>
              <a:buClr>
                <a:schemeClr val="dk1"/>
              </a:buClr>
              <a:buSzPts val="1200"/>
              <a:buChar char="•"/>
              <a:defRPr sz="1200"/>
            </a:lvl6pPr>
            <a:lvl7pPr marL="3200400" lvl="6" indent="-304800" algn="l">
              <a:spcBef>
                <a:spcPts val="240"/>
              </a:spcBef>
              <a:spcAft>
                <a:spcPts val="0"/>
              </a:spcAft>
              <a:buClr>
                <a:schemeClr val="dk1"/>
              </a:buClr>
              <a:buSzPts val="1200"/>
              <a:buChar char="•"/>
              <a:defRPr sz="1200"/>
            </a:lvl7pPr>
            <a:lvl8pPr marL="3657600" lvl="7" indent="-304800" algn="l">
              <a:spcBef>
                <a:spcPts val="240"/>
              </a:spcBef>
              <a:spcAft>
                <a:spcPts val="0"/>
              </a:spcAft>
              <a:buClr>
                <a:schemeClr val="dk1"/>
              </a:buClr>
              <a:buSzPts val="1200"/>
              <a:buChar char="•"/>
              <a:defRPr sz="1200"/>
            </a:lvl8pPr>
            <a:lvl9pPr marL="4114800" lvl="8" indent="-304800" algn="l">
              <a:spcBef>
                <a:spcPts val="240"/>
              </a:spcBef>
              <a:spcAft>
                <a:spcPts val="0"/>
              </a:spcAft>
              <a:buClr>
                <a:schemeClr val="dk1"/>
              </a:buClr>
              <a:buSzPts val="1200"/>
              <a:buChar char="•"/>
              <a:defRPr sz="1200"/>
            </a:lvl9pPr>
          </a:lstStyle>
          <a:p>
            <a:endParaRPr/>
          </a:p>
        </p:txBody>
      </p:sp>
      <p:sp>
        <p:nvSpPr>
          <p:cNvPr id="40" name="Google Shape;40;p28"/>
          <p:cNvSpPr txBox="1">
            <a:spLocks noGrp="1"/>
          </p:cNvSpPr>
          <p:nvPr>
            <p:ph type="body" idx="3"/>
          </p:nvPr>
        </p:nvSpPr>
        <p:spPr>
          <a:xfrm>
            <a:off x="4645026"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360"/>
              </a:spcBef>
              <a:spcAft>
                <a:spcPts val="0"/>
              </a:spcAft>
              <a:buClr>
                <a:schemeClr val="dk1"/>
              </a:buClr>
              <a:buSzPts val="1800"/>
              <a:buNone/>
              <a:defRPr sz="1800" b="1"/>
            </a:lvl1pPr>
            <a:lvl2pPr marL="914400" lvl="1" indent="-228600" algn="l">
              <a:spcBef>
                <a:spcPts val="300"/>
              </a:spcBef>
              <a:spcAft>
                <a:spcPts val="0"/>
              </a:spcAft>
              <a:buClr>
                <a:schemeClr val="dk1"/>
              </a:buClr>
              <a:buSzPts val="1500"/>
              <a:buNone/>
              <a:defRPr sz="1500" b="1"/>
            </a:lvl2pPr>
            <a:lvl3pPr marL="1371600" lvl="2" indent="-228600" algn="l">
              <a:spcBef>
                <a:spcPts val="270"/>
              </a:spcBef>
              <a:spcAft>
                <a:spcPts val="0"/>
              </a:spcAft>
              <a:buClr>
                <a:schemeClr val="dk1"/>
              </a:buClr>
              <a:buSzPts val="1350"/>
              <a:buNone/>
              <a:defRPr sz="1350" b="1"/>
            </a:lvl3pPr>
            <a:lvl4pPr marL="1828800" lvl="3" indent="-228600" algn="l">
              <a:spcBef>
                <a:spcPts val="240"/>
              </a:spcBef>
              <a:spcAft>
                <a:spcPts val="0"/>
              </a:spcAft>
              <a:buClr>
                <a:schemeClr val="dk1"/>
              </a:buClr>
              <a:buSzPts val="1200"/>
              <a:buNone/>
              <a:defRPr sz="1200" b="1"/>
            </a:lvl4pPr>
            <a:lvl5pPr marL="2286000" lvl="4" indent="-228600" algn="l">
              <a:spcBef>
                <a:spcPts val="240"/>
              </a:spcBef>
              <a:spcAft>
                <a:spcPts val="0"/>
              </a:spcAft>
              <a:buClr>
                <a:schemeClr val="dk1"/>
              </a:buClr>
              <a:buSzPts val="1200"/>
              <a:buNone/>
              <a:defRPr sz="1200" b="1"/>
            </a:lvl5pPr>
            <a:lvl6pPr marL="2743200" lvl="5" indent="-228600" algn="l">
              <a:spcBef>
                <a:spcPts val="240"/>
              </a:spcBef>
              <a:spcAft>
                <a:spcPts val="0"/>
              </a:spcAft>
              <a:buClr>
                <a:schemeClr val="dk1"/>
              </a:buClr>
              <a:buSzPts val="1200"/>
              <a:buNone/>
              <a:defRPr sz="1200" b="1"/>
            </a:lvl6pPr>
            <a:lvl7pPr marL="3200400" lvl="6" indent="-228600" algn="l">
              <a:spcBef>
                <a:spcPts val="240"/>
              </a:spcBef>
              <a:spcAft>
                <a:spcPts val="0"/>
              </a:spcAft>
              <a:buClr>
                <a:schemeClr val="dk1"/>
              </a:buClr>
              <a:buSzPts val="1200"/>
              <a:buNone/>
              <a:defRPr sz="1200" b="1"/>
            </a:lvl7pPr>
            <a:lvl8pPr marL="3657600" lvl="7" indent="-228600" algn="l">
              <a:spcBef>
                <a:spcPts val="240"/>
              </a:spcBef>
              <a:spcAft>
                <a:spcPts val="0"/>
              </a:spcAft>
              <a:buClr>
                <a:schemeClr val="dk1"/>
              </a:buClr>
              <a:buSzPts val="1200"/>
              <a:buNone/>
              <a:defRPr sz="1200" b="1"/>
            </a:lvl8pPr>
            <a:lvl9pPr marL="4114800" lvl="8" indent="-228600" algn="l">
              <a:spcBef>
                <a:spcPts val="240"/>
              </a:spcBef>
              <a:spcAft>
                <a:spcPts val="0"/>
              </a:spcAft>
              <a:buClr>
                <a:schemeClr val="dk1"/>
              </a:buClr>
              <a:buSzPts val="1200"/>
              <a:buNone/>
              <a:defRPr sz="1200" b="1"/>
            </a:lvl9pPr>
          </a:lstStyle>
          <a:p>
            <a:endParaRPr/>
          </a:p>
        </p:txBody>
      </p:sp>
      <p:sp>
        <p:nvSpPr>
          <p:cNvPr id="41" name="Google Shape;41;p28"/>
          <p:cNvSpPr txBox="1">
            <a:spLocks noGrp="1"/>
          </p:cNvSpPr>
          <p:nvPr>
            <p:ph type="body" idx="4"/>
          </p:nvPr>
        </p:nvSpPr>
        <p:spPr>
          <a:xfrm>
            <a:off x="4645026" y="2174875"/>
            <a:ext cx="4041775" cy="3951288"/>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sz="1800"/>
            </a:lvl1pPr>
            <a:lvl2pPr marL="914400" lvl="1" indent="-323850" algn="l">
              <a:spcBef>
                <a:spcPts val="300"/>
              </a:spcBef>
              <a:spcAft>
                <a:spcPts val="0"/>
              </a:spcAft>
              <a:buClr>
                <a:schemeClr val="dk1"/>
              </a:buClr>
              <a:buSzPts val="1500"/>
              <a:buChar char="–"/>
              <a:defRPr sz="1500"/>
            </a:lvl2pPr>
            <a:lvl3pPr marL="1371600" lvl="2" indent="-314325" algn="l">
              <a:spcBef>
                <a:spcPts val="270"/>
              </a:spcBef>
              <a:spcAft>
                <a:spcPts val="0"/>
              </a:spcAft>
              <a:buClr>
                <a:schemeClr val="dk1"/>
              </a:buClr>
              <a:buSzPts val="1350"/>
              <a:buChar char="•"/>
              <a:defRPr sz="1350"/>
            </a:lvl3pPr>
            <a:lvl4pPr marL="1828800" lvl="3" indent="-304800" algn="l">
              <a:spcBef>
                <a:spcPts val="240"/>
              </a:spcBef>
              <a:spcAft>
                <a:spcPts val="0"/>
              </a:spcAft>
              <a:buClr>
                <a:schemeClr val="dk1"/>
              </a:buClr>
              <a:buSzPts val="1200"/>
              <a:buChar char="–"/>
              <a:defRPr sz="1200"/>
            </a:lvl4pPr>
            <a:lvl5pPr marL="2286000" lvl="4" indent="-304800" algn="l">
              <a:spcBef>
                <a:spcPts val="240"/>
              </a:spcBef>
              <a:spcAft>
                <a:spcPts val="0"/>
              </a:spcAft>
              <a:buClr>
                <a:schemeClr val="dk1"/>
              </a:buClr>
              <a:buSzPts val="1200"/>
              <a:buChar char="»"/>
              <a:defRPr sz="1200"/>
            </a:lvl5pPr>
            <a:lvl6pPr marL="2743200" lvl="5" indent="-304800" algn="l">
              <a:spcBef>
                <a:spcPts val="240"/>
              </a:spcBef>
              <a:spcAft>
                <a:spcPts val="0"/>
              </a:spcAft>
              <a:buClr>
                <a:schemeClr val="dk1"/>
              </a:buClr>
              <a:buSzPts val="1200"/>
              <a:buChar char="•"/>
              <a:defRPr sz="1200"/>
            </a:lvl6pPr>
            <a:lvl7pPr marL="3200400" lvl="6" indent="-304800" algn="l">
              <a:spcBef>
                <a:spcPts val="240"/>
              </a:spcBef>
              <a:spcAft>
                <a:spcPts val="0"/>
              </a:spcAft>
              <a:buClr>
                <a:schemeClr val="dk1"/>
              </a:buClr>
              <a:buSzPts val="1200"/>
              <a:buChar char="•"/>
              <a:defRPr sz="1200"/>
            </a:lvl7pPr>
            <a:lvl8pPr marL="3657600" lvl="7" indent="-304800" algn="l">
              <a:spcBef>
                <a:spcPts val="240"/>
              </a:spcBef>
              <a:spcAft>
                <a:spcPts val="0"/>
              </a:spcAft>
              <a:buClr>
                <a:schemeClr val="dk1"/>
              </a:buClr>
              <a:buSzPts val="1200"/>
              <a:buChar char="•"/>
              <a:defRPr sz="1200"/>
            </a:lvl8pPr>
            <a:lvl9pPr marL="4114800" lvl="8" indent="-304800" algn="l">
              <a:spcBef>
                <a:spcPts val="240"/>
              </a:spcBef>
              <a:spcAft>
                <a:spcPts val="0"/>
              </a:spcAft>
              <a:buClr>
                <a:schemeClr val="dk1"/>
              </a:buClr>
              <a:buSzPts val="1200"/>
              <a:buChar char="•"/>
              <a:defRPr sz="1200"/>
            </a:lvl9pPr>
          </a:lstStyle>
          <a:p>
            <a:endParaRPr/>
          </a:p>
        </p:txBody>
      </p:sp>
      <p:sp>
        <p:nvSpPr>
          <p:cNvPr id="42" name="Google Shape;42;p28"/>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8"/>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8"/>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2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29"/>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9"/>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9"/>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30"/>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0"/>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0"/>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1"/>
          <p:cNvSpPr txBox="1">
            <a:spLocks noGrp="1"/>
          </p:cNvSpPr>
          <p:nvPr>
            <p:ph type="title"/>
          </p:nvPr>
        </p:nvSpPr>
        <p:spPr>
          <a:xfrm>
            <a:off x="457201"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1500"/>
              <a:buFont typeface="Calibri"/>
              <a:buNone/>
              <a:defRPr sz="15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31"/>
          <p:cNvSpPr txBox="1">
            <a:spLocks noGrp="1"/>
          </p:cNvSpPr>
          <p:nvPr>
            <p:ph type="body" idx="1"/>
          </p:nvPr>
        </p:nvSpPr>
        <p:spPr>
          <a:xfrm>
            <a:off x="3575050" y="273052"/>
            <a:ext cx="5111750" cy="5853113"/>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61950" algn="l">
              <a:spcBef>
                <a:spcPts val="420"/>
              </a:spcBef>
              <a:spcAft>
                <a:spcPts val="0"/>
              </a:spcAft>
              <a:buClr>
                <a:schemeClr val="dk1"/>
              </a:buClr>
              <a:buSzPts val="2100"/>
              <a:buChar char="–"/>
              <a:defRPr sz="2100"/>
            </a:lvl2pPr>
            <a:lvl3pPr marL="1371600" lvl="2" indent="-342900" algn="l">
              <a:spcBef>
                <a:spcPts val="360"/>
              </a:spcBef>
              <a:spcAft>
                <a:spcPts val="0"/>
              </a:spcAft>
              <a:buClr>
                <a:schemeClr val="dk1"/>
              </a:buClr>
              <a:buSzPts val="1800"/>
              <a:buChar char="•"/>
              <a:defRPr sz="1800"/>
            </a:lvl3pPr>
            <a:lvl4pPr marL="1828800" lvl="3" indent="-323850" algn="l">
              <a:spcBef>
                <a:spcPts val="300"/>
              </a:spcBef>
              <a:spcAft>
                <a:spcPts val="0"/>
              </a:spcAft>
              <a:buClr>
                <a:schemeClr val="dk1"/>
              </a:buClr>
              <a:buSzPts val="1500"/>
              <a:buChar char="–"/>
              <a:defRPr sz="1500"/>
            </a:lvl4pPr>
            <a:lvl5pPr marL="2286000" lvl="4" indent="-323850" algn="l">
              <a:spcBef>
                <a:spcPts val="300"/>
              </a:spcBef>
              <a:spcAft>
                <a:spcPts val="0"/>
              </a:spcAft>
              <a:buClr>
                <a:schemeClr val="dk1"/>
              </a:buClr>
              <a:buSzPts val="1500"/>
              <a:buChar char="»"/>
              <a:defRPr sz="1500"/>
            </a:lvl5pPr>
            <a:lvl6pPr marL="2743200" lvl="5" indent="-323850" algn="l">
              <a:spcBef>
                <a:spcPts val="300"/>
              </a:spcBef>
              <a:spcAft>
                <a:spcPts val="0"/>
              </a:spcAft>
              <a:buClr>
                <a:schemeClr val="dk1"/>
              </a:buClr>
              <a:buSzPts val="1500"/>
              <a:buChar char="•"/>
              <a:defRPr sz="1500"/>
            </a:lvl6pPr>
            <a:lvl7pPr marL="3200400" lvl="6" indent="-323850" algn="l">
              <a:spcBef>
                <a:spcPts val="300"/>
              </a:spcBef>
              <a:spcAft>
                <a:spcPts val="0"/>
              </a:spcAft>
              <a:buClr>
                <a:schemeClr val="dk1"/>
              </a:buClr>
              <a:buSzPts val="1500"/>
              <a:buChar char="•"/>
              <a:defRPr sz="1500"/>
            </a:lvl7pPr>
            <a:lvl8pPr marL="3657600" lvl="7" indent="-323850" algn="l">
              <a:spcBef>
                <a:spcPts val="300"/>
              </a:spcBef>
              <a:spcAft>
                <a:spcPts val="0"/>
              </a:spcAft>
              <a:buClr>
                <a:schemeClr val="dk1"/>
              </a:buClr>
              <a:buSzPts val="1500"/>
              <a:buChar char="•"/>
              <a:defRPr sz="1500"/>
            </a:lvl8pPr>
            <a:lvl9pPr marL="4114800" lvl="8" indent="-323850" algn="l">
              <a:spcBef>
                <a:spcPts val="300"/>
              </a:spcBef>
              <a:spcAft>
                <a:spcPts val="0"/>
              </a:spcAft>
              <a:buClr>
                <a:schemeClr val="dk1"/>
              </a:buClr>
              <a:buSzPts val="1500"/>
              <a:buChar char="•"/>
              <a:defRPr sz="1500"/>
            </a:lvl9pPr>
          </a:lstStyle>
          <a:p>
            <a:endParaRPr/>
          </a:p>
        </p:txBody>
      </p:sp>
      <p:sp>
        <p:nvSpPr>
          <p:cNvPr id="57" name="Google Shape;57;p31"/>
          <p:cNvSpPr txBox="1">
            <a:spLocks noGrp="1"/>
          </p:cNvSpPr>
          <p:nvPr>
            <p:ph type="body" idx="2"/>
          </p:nvPr>
        </p:nvSpPr>
        <p:spPr>
          <a:xfrm>
            <a:off x="457201" y="1435102"/>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10"/>
              </a:spcBef>
              <a:spcAft>
                <a:spcPts val="0"/>
              </a:spcAft>
              <a:buClr>
                <a:schemeClr val="dk1"/>
              </a:buClr>
              <a:buSzPts val="1050"/>
              <a:buNone/>
              <a:defRPr sz="1050"/>
            </a:lvl1pPr>
            <a:lvl2pPr marL="914400" lvl="1" indent="-228600" algn="l">
              <a:spcBef>
                <a:spcPts val="180"/>
              </a:spcBef>
              <a:spcAft>
                <a:spcPts val="0"/>
              </a:spcAft>
              <a:buClr>
                <a:schemeClr val="dk1"/>
              </a:buClr>
              <a:buSzPts val="900"/>
              <a:buNone/>
              <a:defRPr sz="900"/>
            </a:lvl2pPr>
            <a:lvl3pPr marL="1371600" lvl="2" indent="-228600" algn="l">
              <a:spcBef>
                <a:spcPts val="150"/>
              </a:spcBef>
              <a:spcAft>
                <a:spcPts val="0"/>
              </a:spcAft>
              <a:buClr>
                <a:schemeClr val="dk1"/>
              </a:buClr>
              <a:buSzPts val="750"/>
              <a:buNone/>
              <a:defRPr sz="750"/>
            </a:lvl3pPr>
            <a:lvl4pPr marL="1828800" lvl="3" indent="-228600" algn="l">
              <a:spcBef>
                <a:spcPts val="135"/>
              </a:spcBef>
              <a:spcAft>
                <a:spcPts val="0"/>
              </a:spcAft>
              <a:buClr>
                <a:schemeClr val="dk1"/>
              </a:buClr>
              <a:buSzPts val="675"/>
              <a:buNone/>
              <a:defRPr sz="675"/>
            </a:lvl4pPr>
            <a:lvl5pPr marL="2286000" lvl="4" indent="-228600" algn="l">
              <a:spcBef>
                <a:spcPts val="135"/>
              </a:spcBef>
              <a:spcAft>
                <a:spcPts val="0"/>
              </a:spcAft>
              <a:buClr>
                <a:schemeClr val="dk1"/>
              </a:buClr>
              <a:buSzPts val="675"/>
              <a:buNone/>
              <a:defRPr sz="675"/>
            </a:lvl5pPr>
            <a:lvl6pPr marL="2743200" lvl="5" indent="-228600" algn="l">
              <a:spcBef>
                <a:spcPts val="135"/>
              </a:spcBef>
              <a:spcAft>
                <a:spcPts val="0"/>
              </a:spcAft>
              <a:buClr>
                <a:schemeClr val="dk1"/>
              </a:buClr>
              <a:buSzPts val="675"/>
              <a:buNone/>
              <a:defRPr sz="675"/>
            </a:lvl6pPr>
            <a:lvl7pPr marL="3200400" lvl="6" indent="-228600" algn="l">
              <a:spcBef>
                <a:spcPts val="135"/>
              </a:spcBef>
              <a:spcAft>
                <a:spcPts val="0"/>
              </a:spcAft>
              <a:buClr>
                <a:schemeClr val="dk1"/>
              </a:buClr>
              <a:buSzPts val="675"/>
              <a:buNone/>
              <a:defRPr sz="675"/>
            </a:lvl7pPr>
            <a:lvl8pPr marL="3657600" lvl="7" indent="-228600" algn="l">
              <a:spcBef>
                <a:spcPts val="135"/>
              </a:spcBef>
              <a:spcAft>
                <a:spcPts val="0"/>
              </a:spcAft>
              <a:buClr>
                <a:schemeClr val="dk1"/>
              </a:buClr>
              <a:buSzPts val="675"/>
              <a:buNone/>
              <a:defRPr sz="675"/>
            </a:lvl8pPr>
            <a:lvl9pPr marL="4114800" lvl="8" indent="-228600" algn="l">
              <a:spcBef>
                <a:spcPts val="135"/>
              </a:spcBef>
              <a:spcAft>
                <a:spcPts val="0"/>
              </a:spcAft>
              <a:buClr>
                <a:schemeClr val="dk1"/>
              </a:buClr>
              <a:buSzPts val="675"/>
              <a:buNone/>
              <a:defRPr sz="675"/>
            </a:lvl9pPr>
          </a:lstStyle>
          <a:p>
            <a:endParaRPr/>
          </a:p>
        </p:txBody>
      </p:sp>
      <p:sp>
        <p:nvSpPr>
          <p:cNvPr id="58" name="Google Shape;58;p31"/>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31"/>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31"/>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2"/>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1500"/>
              <a:buFont typeface="Calibri"/>
              <a:buNone/>
              <a:defRPr sz="15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32"/>
          <p:cNvSpPr>
            <a:spLocks noGrp="1"/>
          </p:cNvSpPr>
          <p:nvPr>
            <p:ph type="pic" idx="2"/>
          </p:nvPr>
        </p:nvSpPr>
        <p:spPr>
          <a:xfrm>
            <a:off x="1792288" y="612775"/>
            <a:ext cx="5486400" cy="4114800"/>
          </a:xfrm>
          <a:prstGeom prst="rect">
            <a:avLst/>
          </a:prstGeom>
          <a:noFill/>
          <a:ln>
            <a:noFill/>
          </a:ln>
        </p:spPr>
      </p:sp>
      <p:sp>
        <p:nvSpPr>
          <p:cNvPr id="64" name="Google Shape;64;p32"/>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10"/>
              </a:spcBef>
              <a:spcAft>
                <a:spcPts val="0"/>
              </a:spcAft>
              <a:buClr>
                <a:schemeClr val="dk1"/>
              </a:buClr>
              <a:buSzPts val="1050"/>
              <a:buNone/>
              <a:defRPr sz="1050"/>
            </a:lvl1pPr>
            <a:lvl2pPr marL="914400" lvl="1" indent="-228600" algn="l">
              <a:spcBef>
                <a:spcPts val="180"/>
              </a:spcBef>
              <a:spcAft>
                <a:spcPts val="0"/>
              </a:spcAft>
              <a:buClr>
                <a:schemeClr val="dk1"/>
              </a:buClr>
              <a:buSzPts val="900"/>
              <a:buNone/>
              <a:defRPr sz="900"/>
            </a:lvl2pPr>
            <a:lvl3pPr marL="1371600" lvl="2" indent="-228600" algn="l">
              <a:spcBef>
                <a:spcPts val="150"/>
              </a:spcBef>
              <a:spcAft>
                <a:spcPts val="0"/>
              </a:spcAft>
              <a:buClr>
                <a:schemeClr val="dk1"/>
              </a:buClr>
              <a:buSzPts val="750"/>
              <a:buNone/>
              <a:defRPr sz="750"/>
            </a:lvl3pPr>
            <a:lvl4pPr marL="1828800" lvl="3" indent="-228600" algn="l">
              <a:spcBef>
                <a:spcPts val="135"/>
              </a:spcBef>
              <a:spcAft>
                <a:spcPts val="0"/>
              </a:spcAft>
              <a:buClr>
                <a:schemeClr val="dk1"/>
              </a:buClr>
              <a:buSzPts val="675"/>
              <a:buNone/>
              <a:defRPr sz="675"/>
            </a:lvl4pPr>
            <a:lvl5pPr marL="2286000" lvl="4" indent="-228600" algn="l">
              <a:spcBef>
                <a:spcPts val="135"/>
              </a:spcBef>
              <a:spcAft>
                <a:spcPts val="0"/>
              </a:spcAft>
              <a:buClr>
                <a:schemeClr val="dk1"/>
              </a:buClr>
              <a:buSzPts val="675"/>
              <a:buNone/>
              <a:defRPr sz="675"/>
            </a:lvl5pPr>
            <a:lvl6pPr marL="2743200" lvl="5" indent="-228600" algn="l">
              <a:spcBef>
                <a:spcPts val="135"/>
              </a:spcBef>
              <a:spcAft>
                <a:spcPts val="0"/>
              </a:spcAft>
              <a:buClr>
                <a:schemeClr val="dk1"/>
              </a:buClr>
              <a:buSzPts val="675"/>
              <a:buNone/>
              <a:defRPr sz="675"/>
            </a:lvl6pPr>
            <a:lvl7pPr marL="3200400" lvl="6" indent="-228600" algn="l">
              <a:spcBef>
                <a:spcPts val="135"/>
              </a:spcBef>
              <a:spcAft>
                <a:spcPts val="0"/>
              </a:spcAft>
              <a:buClr>
                <a:schemeClr val="dk1"/>
              </a:buClr>
              <a:buSzPts val="675"/>
              <a:buNone/>
              <a:defRPr sz="675"/>
            </a:lvl7pPr>
            <a:lvl8pPr marL="3657600" lvl="7" indent="-228600" algn="l">
              <a:spcBef>
                <a:spcPts val="135"/>
              </a:spcBef>
              <a:spcAft>
                <a:spcPts val="0"/>
              </a:spcAft>
              <a:buClr>
                <a:schemeClr val="dk1"/>
              </a:buClr>
              <a:buSzPts val="675"/>
              <a:buNone/>
              <a:defRPr sz="675"/>
            </a:lvl8pPr>
            <a:lvl9pPr marL="4114800" lvl="8" indent="-228600" algn="l">
              <a:spcBef>
                <a:spcPts val="135"/>
              </a:spcBef>
              <a:spcAft>
                <a:spcPts val="0"/>
              </a:spcAft>
              <a:buClr>
                <a:schemeClr val="dk1"/>
              </a:buClr>
              <a:buSzPts val="675"/>
              <a:buNone/>
              <a:defRPr sz="675"/>
            </a:lvl9pPr>
          </a:lstStyle>
          <a:p>
            <a:endParaRPr/>
          </a:p>
        </p:txBody>
      </p:sp>
      <p:sp>
        <p:nvSpPr>
          <p:cNvPr id="65" name="Google Shape;65;p32"/>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32"/>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32"/>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33"/>
          <p:cNvSpPr txBox="1">
            <a:spLocks noGrp="1"/>
          </p:cNvSpPr>
          <p:nvPr>
            <p:ph type="body" idx="1"/>
          </p:nvPr>
        </p:nvSpPr>
        <p:spPr>
          <a:xfrm rot="5400000">
            <a:off x="2309019" y="-251617"/>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33"/>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3"/>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3"/>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3"/>
          <p:cNvSpPr txBox="1">
            <a:spLocks noGrp="1"/>
          </p:cNvSpPr>
          <p:nvPr>
            <p:ph type="body" idx="1"/>
          </p:nvPr>
        </p:nvSpPr>
        <p:spPr>
          <a:xfrm>
            <a:off x="457200" y="1600202"/>
            <a:ext cx="8229600" cy="4525963"/>
          </a:xfrm>
          <a:prstGeom prst="rect">
            <a:avLst/>
          </a:prstGeom>
          <a:noFill/>
          <a:ln>
            <a:noFill/>
          </a:ln>
        </p:spPr>
        <p:txBody>
          <a:bodyPr spcFirstLastPara="1" wrap="square" lIns="91425" tIns="45700" rIns="91425" bIns="45700" anchor="t" anchorCtr="0">
            <a:norm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61950" algn="l" rtl="0">
              <a:spcBef>
                <a:spcPts val="42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4pPr>
            <a:lvl5pPr marL="2286000" marR="0" lvl="4"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5pPr>
            <a:lvl6pPr marL="2743200" marR="0" lvl="5"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8" name="Google Shape;8;p23"/>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3"/>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3"/>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jpg"/><Relationship Id="rId7" Type="http://schemas.microsoft.com/office/2007/relationships/hdphoto" Target="../media/hdphoto2.wdp"/><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4.png"/><Relationship Id="rId11" Type="http://schemas.microsoft.com/office/2007/relationships/hdphoto" Target="../media/hdphoto4.wdp"/><Relationship Id="rId5" Type="http://schemas.microsoft.com/office/2007/relationships/hdphoto" Target="../media/hdphoto1.wdp"/><Relationship Id="rId10" Type="http://schemas.openxmlformats.org/officeDocument/2006/relationships/image" Target="../media/image6.png"/><Relationship Id="rId4" Type="http://schemas.openxmlformats.org/officeDocument/2006/relationships/image" Target="../media/image3.png"/><Relationship Id="rId9"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365923" y="5059531"/>
            <a:ext cx="8412149" cy="1078270"/>
          </a:xfrm>
          <a:prstGeom prst="rect">
            <a:avLst/>
          </a:prstGeom>
          <a:noFill/>
          <a:ln>
            <a:noFill/>
          </a:ln>
        </p:spPr>
        <p:txBody>
          <a:bodyPr spcFirstLastPara="1" wrap="square" lIns="68550" tIns="34275" rIns="68550" bIns="34275" anchor="t" anchorCtr="0">
            <a:noAutofit/>
          </a:bodyPr>
          <a:lstStyle/>
          <a:p>
            <a:pPr marL="0" marR="0" lvl="0" indent="0" algn="ctr" rtl="0">
              <a:spcBef>
                <a:spcPts val="0"/>
              </a:spcBef>
              <a:spcAft>
                <a:spcPts val="0"/>
              </a:spcAft>
              <a:buNone/>
            </a:pPr>
            <a:r>
              <a:rPr lang="en-US" sz="2400" b="1" i="0" u="none" strike="noStrike" cap="none" dirty="0">
                <a:solidFill>
                  <a:schemeClr val="dk1"/>
                </a:solidFill>
                <a:latin typeface="Times New Roman"/>
                <a:ea typeface="Times New Roman"/>
                <a:cs typeface="Times New Roman"/>
                <a:sym typeface="Times New Roman"/>
              </a:rPr>
              <a:t>Guided by: </a:t>
            </a:r>
            <a:endParaRPr sz="1200" dirty="0"/>
          </a:p>
          <a:p>
            <a:pPr marL="0" marR="0" lvl="0" indent="0" algn="ctr" rtl="0">
              <a:spcBef>
                <a:spcPts val="0"/>
              </a:spcBef>
              <a:spcAft>
                <a:spcPts val="0"/>
              </a:spcAft>
              <a:buNone/>
            </a:pPr>
            <a:r>
              <a:rPr lang="en-US" sz="2400" b="1" i="0" u="none" strike="noStrike" cap="none" dirty="0">
                <a:solidFill>
                  <a:schemeClr val="dk1"/>
                </a:solidFill>
                <a:latin typeface="Times New Roman"/>
                <a:ea typeface="Times New Roman"/>
                <a:cs typeface="Times New Roman"/>
                <a:sym typeface="Times New Roman"/>
              </a:rPr>
              <a:t>Mrs. Prajakta Yadav</a:t>
            </a:r>
            <a:endParaRPr sz="2400" b="0" i="0" u="none" strike="noStrike" cap="none" dirty="0">
              <a:solidFill>
                <a:schemeClr val="dk1"/>
              </a:solidFill>
              <a:latin typeface="Times New Roman"/>
              <a:ea typeface="Times New Roman"/>
              <a:cs typeface="Times New Roman"/>
              <a:sym typeface="Times New Roman"/>
            </a:endParaRPr>
          </a:p>
          <a:p>
            <a:pPr marL="0" marR="0" lvl="0" indent="0" algn="ctr" rtl="0">
              <a:spcBef>
                <a:spcPts val="0"/>
              </a:spcBef>
              <a:spcAft>
                <a:spcPts val="0"/>
              </a:spcAft>
              <a:buNone/>
            </a:pPr>
            <a:r>
              <a:rPr lang="en-US" sz="2400" b="1" i="0" u="none" strike="noStrike" cap="none" dirty="0">
                <a:solidFill>
                  <a:schemeClr val="dk1"/>
                </a:solidFill>
                <a:latin typeface="Times New Roman"/>
                <a:ea typeface="Times New Roman"/>
                <a:cs typeface="Times New Roman"/>
                <a:sym typeface="Times New Roman"/>
              </a:rPr>
              <a:t> </a:t>
            </a:r>
            <a:endParaRPr sz="2400" b="0" i="0" u="none" strike="noStrike" cap="none" dirty="0">
              <a:solidFill>
                <a:schemeClr val="dk1"/>
              </a:solidFill>
              <a:latin typeface="Times New Roman"/>
              <a:ea typeface="Times New Roman"/>
              <a:cs typeface="Times New Roman"/>
              <a:sym typeface="Times New Roman"/>
            </a:endParaRPr>
          </a:p>
        </p:txBody>
      </p:sp>
      <p:sp>
        <p:nvSpPr>
          <p:cNvPr id="85" name="Google Shape;85;p1"/>
          <p:cNvSpPr/>
          <p:nvPr/>
        </p:nvSpPr>
        <p:spPr>
          <a:xfrm>
            <a:off x="1150642" y="250602"/>
            <a:ext cx="7739744" cy="1371432"/>
          </a:xfrm>
          <a:prstGeom prst="rect">
            <a:avLst/>
          </a:prstGeom>
          <a:noFill/>
          <a:ln>
            <a:noFill/>
          </a:ln>
        </p:spPr>
        <p:txBody>
          <a:bodyPr spcFirstLastPara="1" wrap="square" lIns="68550" tIns="34275" rIns="68550" bIns="34275" anchor="t" anchorCtr="0">
            <a:noAutofit/>
          </a:bodyPr>
          <a:lstStyle/>
          <a:p>
            <a:pPr marL="0" marR="0" lvl="0" indent="0" algn="ctr" rtl="0">
              <a:spcBef>
                <a:spcPts val="0"/>
              </a:spcBef>
              <a:spcAft>
                <a:spcPts val="0"/>
              </a:spcAft>
              <a:buNone/>
            </a:pPr>
            <a:r>
              <a:rPr lang="en-US" sz="2000" b="1" i="0" u="none" strike="noStrike" cap="none" dirty="0">
                <a:solidFill>
                  <a:schemeClr val="dk1"/>
                </a:solidFill>
                <a:latin typeface="Times New Roman"/>
                <a:ea typeface="Times New Roman"/>
                <a:cs typeface="Times New Roman"/>
                <a:sym typeface="Times New Roman"/>
              </a:rPr>
              <a:t>Department of Computer </a:t>
            </a:r>
            <a:r>
              <a:rPr lang="en-US" sz="2000" b="1" dirty="0">
                <a:solidFill>
                  <a:schemeClr val="dk1"/>
                </a:solidFill>
                <a:latin typeface="Times New Roman"/>
                <a:ea typeface="Times New Roman"/>
                <a:cs typeface="Times New Roman"/>
                <a:sym typeface="Times New Roman"/>
              </a:rPr>
              <a:t>Engineering</a:t>
            </a:r>
            <a:endParaRPr sz="2000" dirty="0"/>
          </a:p>
          <a:p>
            <a:pPr marL="0" marR="0" lvl="0" indent="0" algn="ctr" rtl="0">
              <a:spcBef>
                <a:spcPts val="0"/>
              </a:spcBef>
              <a:spcAft>
                <a:spcPts val="0"/>
              </a:spcAft>
              <a:buNone/>
            </a:pPr>
            <a:r>
              <a:rPr lang="en-US" sz="2000" b="1" i="0" u="none" strike="noStrike" cap="none" dirty="0">
                <a:solidFill>
                  <a:schemeClr val="dk1"/>
                </a:solidFill>
                <a:latin typeface="Times New Roman"/>
                <a:ea typeface="Times New Roman"/>
                <a:cs typeface="Times New Roman"/>
                <a:sym typeface="Times New Roman"/>
              </a:rPr>
              <a:t>New Horizon Institute of Technology and Management</a:t>
            </a:r>
            <a:endParaRPr sz="2000" dirty="0"/>
          </a:p>
          <a:p>
            <a:pPr marL="0" marR="0" lvl="0" indent="0" algn="ctr" rtl="0">
              <a:spcBef>
                <a:spcPts val="0"/>
              </a:spcBef>
              <a:spcAft>
                <a:spcPts val="0"/>
              </a:spcAft>
              <a:buNone/>
            </a:pPr>
            <a:r>
              <a:rPr lang="en-US" sz="2000" b="1" i="0" u="none" strike="noStrike" cap="none" dirty="0">
                <a:solidFill>
                  <a:schemeClr val="dk1"/>
                </a:solidFill>
                <a:latin typeface="Times New Roman"/>
                <a:ea typeface="Times New Roman"/>
                <a:cs typeface="Times New Roman"/>
                <a:sym typeface="Times New Roman"/>
              </a:rPr>
              <a:t>University of Mumbai</a:t>
            </a:r>
            <a:endParaRPr sz="2000" dirty="0"/>
          </a:p>
          <a:p>
            <a:pPr marL="0" marR="0" lvl="0" indent="0" algn="ctr" rtl="0">
              <a:spcBef>
                <a:spcPts val="0"/>
              </a:spcBef>
              <a:spcAft>
                <a:spcPts val="0"/>
              </a:spcAft>
              <a:buNone/>
            </a:pPr>
            <a:endParaRPr sz="2550" b="1" i="0" u="none" strike="noStrike" cap="none" dirty="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endParaRPr sz="2550" b="1" i="0" u="none" strike="noStrike" cap="none" dirty="0">
              <a:solidFill>
                <a:schemeClr val="dk1"/>
              </a:solidFill>
              <a:latin typeface="Times New Roman"/>
              <a:ea typeface="Times New Roman"/>
              <a:cs typeface="Times New Roman"/>
              <a:sym typeface="Times New Roman"/>
            </a:endParaRPr>
          </a:p>
        </p:txBody>
      </p:sp>
      <p:sp>
        <p:nvSpPr>
          <p:cNvPr id="86" name="Google Shape;86;p1"/>
          <p:cNvSpPr txBox="1"/>
          <p:nvPr/>
        </p:nvSpPr>
        <p:spPr>
          <a:xfrm>
            <a:off x="0" y="1555877"/>
            <a:ext cx="9113763" cy="616034"/>
          </a:xfrm>
          <a:prstGeom prst="rect">
            <a:avLst/>
          </a:prstGeom>
          <a:noFill/>
          <a:ln>
            <a:noFill/>
          </a:ln>
        </p:spPr>
        <p:txBody>
          <a:bodyPr spcFirstLastPara="1" wrap="square" lIns="68550" tIns="68550" rIns="68550" bIns="68550" anchor="ctr" anchorCtr="0">
            <a:noAutofit/>
          </a:bodyPr>
          <a:lstStyle/>
          <a:p>
            <a:pPr marL="0" marR="0" lvl="0" indent="0" algn="ctr" rtl="0">
              <a:spcBef>
                <a:spcPts val="0"/>
              </a:spcBef>
              <a:spcAft>
                <a:spcPts val="0"/>
              </a:spcAft>
              <a:buNone/>
            </a:pPr>
            <a:r>
              <a:rPr lang="en-US" sz="2800" b="1" i="1" u="none" strike="noStrike" cap="none" dirty="0">
                <a:solidFill>
                  <a:schemeClr val="tx1"/>
                </a:solidFill>
                <a:latin typeface="Times New Roman"/>
                <a:ea typeface="Times New Roman"/>
                <a:cs typeface="Times New Roman"/>
                <a:sym typeface="Times New Roman"/>
              </a:rPr>
              <a:t>“</a:t>
            </a:r>
            <a:r>
              <a:rPr lang="en-US" sz="3200" b="1" i="0" dirty="0">
                <a:solidFill>
                  <a:srgbClr val="00B050"/>
                </a:solidFill>
                <a:effectLst/>
                <a:latin typeface="Times New Roman" panose="02020603050405020304" pitchFamily="18" charset="0"/>
              </a:rPr>
              <a:t>Subnautican Adventures</a:t>
            </a:r>
            <a:r>
              <a:rPr lang="en-US" sz="2800" b="1" i="1" u="none" strike="noStrike" cap="none" dirty="0">
                <a:solidFill>
                  <a:schemeClr val="tx1"/>
                </a:solidFill>
                <a:latin typeface="Times New Roman"/>
                <a:ea typeface="Times New Roman"/>
                <a:cs typeface="Times New Roman"/>
                <a:sym typeface="Times New Roman"/>
              </a:rPr>
              <a:t>”</a:t>
            </a:r>
            <a:endParaRPr sz="2800" b="1" i="1" u="none" strike="noStrike" cap="none" dirty="0">
              <a:solidFill>
                <a:schemeClr val="tx1"/>
              </a:solidFill>
              <a:latin typeface="Times New Roman"/>
              <a:ea typeface="Times New Roman"/>
              <a:cs typeface="Times New Roman"/>
              <a:sym typeface="Times New Roman"/>
            </a:endParaRPr>
          </a:p>
        </p:txBody>
      </p:sp>
      <p:graphicFrame>
        <p:nvGraphicFramePr>
          <p:cNvPr id="87" name="Google Shape;87;p1"/>
          <p:cNvGraphicFramePr/>
          <p:nvPr>
            <p:extLst>
              <p:ext uri="{D42A27DB-BD31-4B8C-83A1-F6EECF244321}">
                <p14:modId xmlns:p14="http://schemas.microsoft.com/office/powerpoint/2010/main" val="2580896165"/>
              </p:ext>
            </p:extLst>
          </p:nvPr>
        </p:nvGraphicFramePr>
        <p:xfrm>
          <a:off x="68184" y="2826278"/>
          <a:ext cx="9007625" cy="1950760"/>
        </p:xfrm>
        <a:graphic>
          <a:graphicData uri="http://schemas.openxmlformats.org/drawingml/2006/table">
            <a:tbl>
              <a:tblPr firstRow="1" firstCol="1" bandRow="1">
                <a:noFill/>
                <a:tableStyleId>{59C8A71B-210A-4681-A0FB-BE05522C35B2}</a:tableStyleId>
              </a:tblPr>
              <a:tblGrid>
                <a:gridCol w="1313050">
                  <a:extLst>
                    <a:ext uri="{9D8B030D-6E8A-4147-A177-3AD203B41FA5}">
                      <a16:colId xmlns:a16="http://schemas.microsoft.com/office/drawing/2014/main" xmlns="" val="20000"/>
                    </a:ext>
                  </a:extLst>
                </a:gridCol>
                <a:gridCol w="4437175">
                  <a:extLst>
                    <a:ext uri="{9D8B030D-6E8A-4147-A177-3AD203B41FA5}">
                      <a16:colId xmlns:a16="http://schemas.microsoft.com/office/drawing/2014/main" xmlns="" val="20001"/>
                    </a:ext>
                  </a:extLst>
                </a:gridCol>
                <a:gridCol w="3257400">
                  <a:extLst>
                    <a:ext uri="{9D8B030D-6E8A-4147-A177-3AD203B41FA5}">
                      <a16:colId xmlns:a16="http://schemas.microsoft.com/office/drawing/2014/main" xmlns="" val="20002"/>
                    </a:ext>
                  </a:extLst>
                </a:gridCol>
              </a:tblGrid>
              <a:tr h="320817">
                <a:tc>
                  <a:txBody>
                    <a:bodyPr/>
                    <a:lstStyle/>
                    <a:p>
                      <a:pPr marL="0" marR="0" lvl="0" indent="0" algn="ctr" rtl="0">
                        <a:spcBef>
                          <a:spcPts val="0"/>
                        </a:spcBef>
                        <a:spcAft>
                          <a:spcPts val="0"/>
                        </a:spcAft>
                        <a:buNone/>
                      </a:pPr>
                      <a:r>
                        <a:rPr lang="en-US" sz="2400" b="1" u="none" strike="noStrike" cap="none" dirty="0">
                          <a:latin typeface="Times New Roman"/>
                          <a:ea typeface="Times New Roman"/>
                          <a:cs typeface="Times New Roman"/>
                          <a:sym typeface="Times New Roman"/>
                        </a:rPr>
                        <a:t>Sr. No.</a:t>
                      </a:r>
                      <a:endParaRPr sz="1800" b="1" u="none" strike="noStrike" cap="none" dirty="0">
                        <a:latin typeface="Times New Roman"/>
                        <a:ea typeface="Times New Roman"/>
                        <a:cs typeface="Times New Roman"/>
                        <a:sym typeface="Times New Roman"/>
                      </a:endParaRPr>
                    </a:p>
                  </a:txBody>
                  <a:tcPr marL="68575" marR="68575" marT="0" marB="0"/>
                </a:tc>
                <a:tc>
                  <a:txBody>
                    <a:bodyPr/>
                    <a:lstStyle/>
                    <a:p>
                      <a:pPr marL="0" marR="0" lvl="0" indent="0" algn="ctr" rtl="0">
                        <a:spcBef>
                          <a:spcPts val="0"/>
                        </a:spcBef>
                        <a:spcAft>
                          <a:spcPts val="0"/>
                        </a:spcAft>
                        <a:buNone/>
                      </a:pPr>
                      <a:r>
                        <a:rPr lang="en-US" sz="2400" b="1" u="none" strike="noStrike" cap="none" dirty="0">
                          <a:latin typeface="Times New Roman"/>
                          <a:ea typeface="Times New Roman"/>
                          <a:cs typeface="Times New Roman"/>
                          <a:sym typeface="Times New Roman"/>
                        </a:rPr>
                        <a:t> Name of the Student</a:t>
                      </a:r>
                      <a:endParaRPr sz="1800" b="1" u="none" strike="noStrike" cap="none" dirty="0">
                        <a:latin typeface="Times New Roman"/>
                        <a:ea typeface="Times New Roman"/>
                        <a:cs typeface="Times New Roman"/>
                        <a:sym typeface="Times New Roman"/>
                      </a:endParaRPr>
                    </a:p>
                  </a:txBody>
                  <a:tcPr marL="68575" marR="68575" marT="0" marB="0"/>
                </a:tc>
                <a:tc>
                  <a:txBody>
                    <a:bodyPr/>
                    <a:lstStyle/>
                    <a:p>
                      <a:pPr marL="0" marR="0" lvl="0" indent="0" algn="ctr" rtl="0">
                        <a:spcBef>
                          <a:spcPts val="0"/>
                        </a:spcBef>
                        <a:spcAft>
                          <a:spcPts val="0"/>
                        </a:spcAft>
                        <a:buNone/>
                      </a:pPr>
                      <a:r>
                        <a:rPr lang="en-US" sz="2400" b="1" u="none" strike="noStrike" cap="none" dirty="0">
                          <a:latin typeface="Times New Roman"/>
                          <a:ea typeface="Times New Roman"/>
                          <a:cs typeface="Times New Roman"/>
                          <a:sym typeface="Times New Roman"/>
                        </a:rPr>
                        <a:t>  IEN No.</a:t>
                      </a:r>
                      <a:endParaRPr sz="1800" b="1" u="none" strike="noStrike" cap="none" dirty="0">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xmlns="" val="10000"/>
                  </a:ext>
                </a:extLst>
              </a:tr>
              <a:tr h="396250">
                <a:tc>
                  <a:txBody>
                    <a:bodyPr/>
                    <a:lstStyle/>
                    <a:p>
                      <a:pPr marL="0" marR="0" lvl="0" indent="0" algn="ctr" rtl="0">
                        <a:spcBef>
                          <a:spcPts val="0"/>
                        </a:spcBef>
                        <a:spcAft>
                          <a:spcPts val="0"/>
                        </a:spcAft>
                        <a:buNone/>
                      </a:pPr>
                      <a:r>
                        <a:rPr lang="en-US" sz="2400" u="none" strike="noStrike" cap="none">
                          <a:latin typeface="Times New Roman"/>
                          <a:ea typeface="Times New Roman"/>
                          <a:cs typeface="Times New Roman"/>
                          <a:sym typeface="Times New Roman"/>
                        </a:rPr>
                        <a:t>1</a:t>
                      </a:r>
                      <a:endParaRPr sz="18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spcBef>
                          <a:spcPts val="0"/>
                        </a:spcBef>
                        <a:spcAft>
                          <a:spcPts val="0"/>
                        </a:spcAft>
                        <a:buNone/>
                      </a:pPr>
                      <a:r>
                        <a:rPr lang="en-US" sz="2400" u="none" strike="noStrike" cap="none" dirty="0">
                          <a:latin typeface="Times New Roman"/>
                          <a:ea typeface="Times New Roman"/>
                          <a:cs typeface="Times New Roman"/>
                          <a:sym typeface="Times New Roman"/>
                        </a:rPr>
                        <a:t> Sana Girish</a:t>
                      </a:r>
                      <a:endParaRPr sz="1800" u="none" strike="noStrike" cap="none" dirty="0">
                        <a:latin typeface="Times New Roman"/>
                        <a:ea typeface="Times New Roman"/>
                        <a:cs typeface="Times New Roman"/>
                        <a:sym typeface="Times New Roman"/>
                      </a:endParaRPr>
                    </a:p>
                  </a:txBody>
                  <a:tcPr marL="68575" marR="68575" marT="0" marB="0"/>
                </a:tc>
                <a:tc>
                  <a:txBody>
                    <a:bodyPr/>
                    <a:lstStyle/>
                    <a:p>
                      <a:pPr marL="0" marR="0" lvl="0" indent="0" algn="ctr" rtl="0">
                        <a:spcBef>
                          <a:spcPts val="0"/>
                        </a:spcBef>
                        <a:spcAft>
                          <a:spcPts val="0"/>
                        </a:spcAft>
                        <a:buNone/>
                      </a:pPr>
                      <a:r>
                        <a:rPr lang="en-US" sz="2400" u="none" strike="noStrike" cap="none" dirty="0">
                          <a:latin typeface="Times New Roman"/>
                          <a:ea typeface="Times New Roman"/>
                          <a:cs typeface="Times New Roman"/>
                          <a:sym typeface="Times New Roman"/>
                        </a:rPr>
                        <a:t>  12242001 </a:t>
                      </a:r>
                      <a:endParaRPr sz="1800" u="none" strike="noStrike" cap="none" dirty="0">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xmlns="" val="10001"/>
                  </a:ext>
                </a:extLst>
              </a:tr>
              <a:tr h="396250">
                <a:tc>
                  <a:txBody>
                    <a:bodyPr/>
                    <a:lstStyle/>
                    <a:p>
                      <a:pPr marL="0" marR="0" lvl="0" indent="0" algn="ctr" rtl="0">
                        <a:spcBef>
                          <a:spcPts val="0"/>
                        </a:spcBef>
                        <a:spcAft>
                          <a:spcPts val="0"/>
                        </a:spcAft>
                        <a:buNone/>
                      </a:pPr>
                      <a:r>
                        <a:rPr lang="en-US" sz="2400" u="none" strike="noStrike" cap="none">
                          <a:latin typeface="Times New Roman"/>
                          <a:ea typeface="Times New Roman"/>
                          <a:cs typeface="Times New Roman"/>
                          <a:sym typeface="Times New Roman"/>
                        </a:rPr>
                        <a:t>2</a:t>
                      </a:r>
                      <a:endParaRPr sz="18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spcBef>
                          <a:spcPts val="0"/>
                        </a:spcBef>
                        <a:spcAft>
                          <a:spcPts val="0"/>
                        </a:spcAft>
                        <a:buNone/>
                      </a:pPr>
                      <a:r>
                        <a:rPr lang="en-US" sz="2400" u="none" strike="noStrike" cap="none" dirty="0">
                          <a:latin typeface="Times New Roman"/>
                          <a:ea typeface="Times New Roman"/>
                          <a:cs typeface="Times New Roman"/>
                          <a:sym typeface="Times New Roman"/>
                        </a:rPr>
                        <a:t> Anish Shinde</a:t>
                      </a:r>
                    </a:p>
                  </a:txBody>
                  <a:tcPr marL="68575" marR="68575" marT="0" marB="0"/>
                </a:tc>
                <a:tc>
                  <a:txBody>
                    <a:bodyPr/>
                    <a:lstStyle/>
                    <a:p>
                      <a:pPr marL="0" marR="0" lvl="0" indent="0" algn="ctr" rtl="0">
                        <a:spcBef>
                          <a:spcPts val="0"/>
                        </a:spcBef>
                        <a:spcAft>
                          <a:spcPts val="0"/>
                        </a:spcAft>
                        <a:buNone/>
                      </a:pPr>
                      <a:r>
                        <a:rPr lang="en-US" sz="2400" u="none" strike="noStrike" cap="none" dirty="0">
                          <a:latin typeface="Times New Roman"/>
                          <a:ea typeface="Times New Roman"/>
                          <a:cs typeface="Times New Roman"/>
                          <a:sym typeface="Times New Roman"/>
                        </a:rPr>
                        <a:t> 12212033</a:t>
                      </a:r>
                      <a:endParaRPr sz="1800" u="none" strike="noStrike" cap="none" dirty="0">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xmlns="" val="10002"/>
                  </a:ext>
                </a:extLst>
              </a:tr>
              <a:tr h="396250">
                <a:tc>
                  <a:txBody>
                    <a:bodyPr/>
                    <a:lstStyle/>
                    <a:p>
                      <a:pPr marL="0" marR="0" lvl="0" indent="0" algn="ctr" rtl="0">
                        <a:spcBef>
                          <a:spcPts val="0"/>
                        </a:spcBef>
                        <a:spcAft>
                          <a:spcPts val="0"/>
                        </a:spcAft>
                        <a:buNone/>
                      </a:pPr>
                      <a:r>
                        <a:rPr lang="en-US" sz="2400" u="none" strike="noStrike" cap="none">
                          <a:latin typeface="Times New Roman"/>
                          <a:ea typeface="Times New Roman"/>
                          <a:cs typeface="Times New Roman"/>
                          <a:sym typeface="Times New Roman"/>
                        </a:rPr>
                        <a:t>3</a:t>
                      </a:r>
                      <a:endParaRPr/>
                    </a:p>
                  </a:txBody>
                  <a:tcPr marL="68575" marR="68575" marT="0" marB="0"/>
                </a:tc>
                <a:tc>
                  <a:txBody>
                    <a:bodyPr/>
                    <a:lstStyle/>
                    <a:p>
                      <a:pPr marL="0" marR="0" lvl="0" indent="0" algn="ctr" rtl="0">
                        <a:spcBef>
                          <a:spcPts val="0"/>
                        </a:spcBef>
                        <a:spcAft>
                          <a:spcPts val="0"/>
                        </a:spcAft>
                        <a:buNone/>
                      </a:pPr>
                      <a:r>
                        <a:rPr lang="en-US" sz="2400" u="none" strike="noStrike" cap="none" dirty="0">
                          <a:latin typeface="Times New Roman"/>
                          <a:ea typeface="Times New Roman"/>
                          <a:cs typeface="Times New Roman"/>
                          <a:sym typeface="Times New Roman"/>
                        </a:rPr>
                        <a:t> Aradhana Shrivastav</a:t>
                      </a:r>
                      <a:endParaRPr sz="1800" u="none" strike="noStrike" cap="none" dirty="0">
                        <a:latin typeface="Times New Roman"/>
                        <a:ea typeface="Times New Roman"/>
                        <a:cs typeface="Times New Roman"/>
                        <a:sym typeface="Times New Roman"/>
                      </a:endParaRPr>
                    </a:p>
                  </a:txBody>
                  <a:tcPr marL="68575" marR="68575" marT="0" marB="0"/>
                </a:tc>
                <a:tc>
                  <a:txBody>
                    <a:bodyPr/>
                    <a:lstStyle/>
                    <a:p>
                      <a:pPr marL="0" marR="0" lvl="0" indent="0" algn="ctr" rtl="0">
                        <a:spcBef>
                          <a:spcPts val="0"/>
                        </a:spcBef>
                        <a:spcAft>
                          <a:spcPts val="0"/>
                        </a:spcAft>
                        <a:buNone/>
                      </a:pPr>
                      <a:r>
                        <a:rPr lang="en-US" sz="2400" u="none" strike="noStrike" cap="none" dirty="0">
                          <a:latin typeface="Times New Roman"/>
                          <a:ea typeface="Times New Roman"/>
                          <a:cs typeface="Times New Roman"/>
                          <a:sym typeface="Times New Roman"/>
                        </a:rPr>
                        <a:t> 12212001</a:t>
                      </a:r>
                      <a:endParaRPr sz="1800" u="none" strike="noStrike" cap="none" dirty="0">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xmlns="" val="10003"/>
                  </a:ext>
                </a:extLst>
              </a:tr>
              <a:tr h="396250">
                <a:tc>
                  <a:txBody>
                    <a:bodyPr/>
                    <a:lstStyle/>
                    <a:p>
                      <a:pPr marL="0" marR="0" lvl="0" indent="0" algn="ctr" rtl="0">
                        <a:spcBef>
                          <a:spcPts val="0"/>
                        </a:spcBef>
                        <a:spcAft>
                          <a:spcPts val="0"/>
                        </a:spcAft>
                        <a:buNone/>
                      </a:pPr>
                      <a:endParaRPr dirty="0"/>
                    </a:p>
                  </a:txBody>
                  <a:tcPr marL="68575" marR="68575" marT="0" marB="0"/>
                </a:tc>
                <a:tc>
                  <a:txBody>
                    <a:bodyPr/>
                    <a:lstStyle/>
                    <a:p>
                      <a:pPr marL="0" marR="0" lvl="0" indent="0" algn="ctr" rtl="0">
                        <a:spcBef>
                          <a:spcPts val="0"/>
                        </a:spcBef>
                        <a:spcAft>
                          <a:spcPts val="0"/>
                        </a:spcAft>
                        <a:buNone/>
                      </a:pPr>
                      <a:endParaRPr sz="1800" u="none" strike="noStrike" cap="none">
                        <a:latin typeface="Times New Roman"/>
                        <a:ea typeface="Times New Roman"/>
                        <a:cs typeface="Times New Roman"/>
                        <a:sym typeface="Times New Roman"/>
                      </a:endParaRPr>
                    </a:p>
                  </a:txBody>
                  <a:tcPr marL="68575" marR="68575" marT="0" marB="0"/>
                </a:tc>
                <a:tc>
                  <a:txBody>
                    <a:bodyPr/>
                    <a:lstStyle/>
                    <a:p>
                      <a:pPr marL="0" marR="0" lvl="0" indent="0" algn="ctr" rtl="0">
                        <a:spcBef>
                          <a:spcPts val="0"/>
                        </a:spcBef>
                        <a:spcAft>
                          <a:spcPts val="0"/>
                        </a:spcAft>
                        <a:buNone/>
                      </a:pPr>
                      <a:endParaRPr sz="1800" u="none" strike="noStrike" cap="none" dirty="0">
                        <a:latin typeface="Times New Roman"/>
                        <a:ea typeface="Times New Roman"/>
                        <a:cs typeface="Times New Roman"/>
                        <a:sym typeface="Times New Roman"/>
                      </a:endParaRPr>
                    </a:p>
                  </a:txBody>
                  <a:tcPr marL="68575" marR="68575" marT="0" marB="0"/>
                </a:tc>
                <a:extLst>
                  <a:ext uri="{0D108BD9-81ED-4DB2-BD59-A6C34878D82A}">
                    <a16:rowId xmlns:a16="http://schemas.microsoft.com/office/drawing/2014/main" xmlns="" val="10004"/>
                  </a:ext>
                </a:extLst>
              </a:tr>
            </a:tbl>
          </a:graphicData>
        </a:graphic>
      </p:graphicFrame>
      <p:sp>
        <p:nvSpPr>
          <p:cNvPr id="88" name="Google Shape;88;p1"/>
          <p:cNvSpPr/>
          <p:nvPr/>
        </p:nvSpPr>
        <p:spPr>
          <a:xfrm>
            <a:off x="1018849" y="2264992"/>
            <a:ext cx="7606605" cy="444411"/>
          </a:xfrm>
          <a:prstGeom prst="rect">
            <a:avLst/>
          </a:prstGeom>
          <a:noFill/>
          <a:ln>
            <a:noFill/>
          </a:ln>
        </p:spPr>
        <p:txBody>
          <a:bodyPr spcFirstLastPara="1" wrap="square" lIns="68550" tIns="34275" rIns="68550" bIns="34275" anchor="t" anchorCtr="0">
            <a:noAutofit/>
          </a:bodyPr>
          <a:lstStyle/>
          <a:p>
            <a:pPr marL="0" marR="0" lvl="0" indent="0" algn="ctr" rtl="0">
              <a:spcBef>
                <a:spcPts val="0"/>
              </a:spcBef>
              <a:spcAft>
                <a:spcPts val="0"/>
              </a:spcAft>
              <a:buNone/>
            </a:pPr>
            <a:r>
              <a:rPr lang="en-US" sz="2800" b="1" i="0" u="none" strike="noStrike" cap="none" dirty="0">
                <a:solidFill>
                  <a:schemeClr val="dk1"/>
                </a:solidFill>
                <a:latin typeface="Times New Roman"/>
                <a:ea typeface="Times New Roman"/>
                <a:cs typeface="Times New Roman"/>
                <a:sym typeface="Times New Roman"/>
              </a:rPr>
              <a:t>By</a:t>
            </a:r>
            <a:endParaRPr sz="2800" b="0" i="0" u="none" strike="noStrike" cap="none" dirty="0">
              <a:solidFill>
                <a:schemeClr val="dk1"/>
              </a:solidFill>
              <a:latin typeface="Times New Roman"/>
              <a:ea typeface="Times New Roman"/>
              <a:cs typeface="Times New Roman"/>
              <a:sym typeface="Times New Roman"/>
            </a:endParaRPr>
          </a:p>
        </p:txBody>
      </p:sp>
      <p:sp>
        <p:nvSpPr>
          <p:cNvPr id="90" name="Google Shape;90;p1"/>
          <p:cNvSpPr txBox="1">
            <a:spLocks noGrp="1"/>
          </p:cNvSpPr>
          <p:nvPr>
            <p:ph type="ftr" idx="11"/>
          </p:nvPr>
        </p:nvSpPr>
        <p:spPr>
          <a:xfrm>
            <a:off x="3252404" y="6396330"/>
            <a:ext cx="3139493" cy="4221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tx1"/>
                </a:solidFill>
              </a:rPr>
              <a:t>Subnautican adventures</a:t>
            </a:r>
            <a:endParaRPr dirty="0">
              <a:solidFill>
                <a:schemeClr val="tx1"/>
              </a:solidFill>
            </a:endParaRPr>
          </a:p>
        </p:txBody>
      </p:sp>
      <p:sp>
        <p:nvSpPr>
          <p:cNvPr id="2" name="Google Shape;90;p1">
            <a:extLst>
              <a:ext uri="{FF2B5EF4-FFF2-40B4-BE49-F238E27FC236}">
                <a16:creationId xmlns:a16="http://schemas.microsoft.com/office/drawing/2014/main" xmlns="" id="{1E3A4F23-3D57-D583-0038-EFE50CFDC810}"/>
              </a:ext>
            </a:extLst>
          </p:cNvPr>
          <p:cNvSpPr txBox="1">
            <a:spLocks/>
          </p:cNvSpPr>
          <p:nvPr/>
        </p:nvSpPr>
        <p:spPr>
          <a:xfrm>
            <a:off x="28249" y="6420294"/>
            <a:ext cx="829297" cy="39817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1" u="none" strike="noStrike" cap="none">
                <a:solidFill>
                  <a:srgbClr val="FF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sz="1100" dirty="0">
                <a:solidFill>
                  <a:schemeClr val="tx1"/>
                </a:solidFill>
              </a:rPr>
              <a:t>26/03/2024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p:nvPr/>
        </p:nvSpPr>
        <p:spPr>
          <a:xfrm>
            <a:off x="1513113" y="270533"/>
            <a:ext cx="7347857" cy="862283"/>
          </a:xfrm>
          <a:prstGeom prst="rect">
            <a:avLst/>
          </a:prstGeom>
          <a:noFill/>
          <a:ln>
            <a:noFill/>
          </a:ln>
        </p:spPr>
        <p:txBody>
          <a:bodyPr spcFirstLastPara="1" wrap="square" lIns="68550" tIns="34275" rIns="68550" bIns="34275" anchor="ctr" anchorCtr="0">
            <a:noAutofit/>
          </a:bodyPr>
          <a:lstStyle/>
          <a:p>
            <a:pPr marL="0" marR="0" lvl="0" indent="0" algn="ctr" rtl="0">
              <a:lnSpc>
                <a:spcPct val="90000"/>
              </a:lnSpc>
              <a:spcBef>
                <a:spcPts val="0"/>
              </a:spcBef>
              <a:spcAft>
                <a:spcPts val="0"/>
              </a:spcAft>
              <a:buClr>
                <a:schemeClr val="dk1"/>
              </a:buClr>
              <a:buSzPts val="4000"/>
              <a:buFont typeface="Bookman Old Style"/>
              <a:buNone/>
            </a:pPr>
            <a:r>
              <a:rPr lang="en-US" sz="3600" b="1" i="1">
                <a:solidFill>
                  <a:srgbClr val="0070C0"/>
                </a:solidFill>
                <a:latin typeface="Bookman Old Style"/>
                <a:ea typeface="Bookman Old Style"/>
                <a:cs typeface="Bookman Old Style"/>
                <a:sym typeface="Bookman Old Style"/>
              </a:rPr>
              <a:t>References</a:t>
            </a:r>
            <a:endParaRPr sz="3600" b="1" i="1">
              <a:solidFill>
                <a:srgbClr val="0070C0"/>
              </a:solidFill>
              <a:latin typeface="Bookman Old Style"/>
              <a:ea typeface="Bookman Old Style"/>
              <a:cs typeface="Bookman Old Style"/>
              <a:sym typeface="Bookman Old Style"/>
            </a:endParaRPr>
          </a:p>
        </p:txBody>
      </p:sp>
      <p:sp>
        <p:nvSpPr>
          <p:cNvPr id="150" name="Google Shape;150;p22"/>
          <p:cNvSpPr txBox="1">
            <a:spLocks noGrp="1"/>
          </p:cNvSpPr>
          <p:nvPr>
            <p:ph type="ftr" idx="11"/>
          </p:nvPr>
        </p:nvSpPr>
        <p:spPr>
          <a:xfrm>
            <a:off x="2378768" y="6406047"/>
            <a:ext cx="5135216" cy="4221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tx1"/>
                </a:solidFill>
              </a:rPr>
              <a:t>Subnautican adventures </a:t>
            </a:r>
          </a:p>
        </p:txBody>
      </p:sp>
      <p:sp>
        <p:nvSpPr>
          <p:cNvPr id="9" name="TextBox 8">
            <a:extLst>
              <a:ext uri="{FF2B5EF4-FFF2-40B4-BE49-F238E27FC236}">
                <a16:creationId xmlns:a16="http://schemas.microsoft.com/office/drawing/2014/main" xmlns="" id="{CE7FF0AB-0ECE-1B83-C74F-A3F2C9D2018F}"/>
              </a:ext>
            </a:extLst>
          </p:cNvPr>
          <p:cNvSpPr txBox="1"/>
          <p:nvPr/>
        </p:nvSpPr>
        <p:spPr>
          <a:xfrm>
            <a:off x="442897" y="1968363"/>
            <a:ext cx="7413523" cy="3108543"/>
          </a:xfrm>
          <a:prstGeom prst="rect">
            <a:avLst/>
          </a:prstGeom>
          <a:noFill/>
        </p:spPr>
        <p:txBody>
          <a:bodyPr wrap="square" rtlCol="0">
            <a:spAutoFit/>
          </a:bodyPr>
          <a:lstStyle/>
          <a:p>
            <a:r>
              <a:rPr lang="en-US" sz="1600" b="1" i="0" dirty="0">
                <a:solidFill>
                  <a:srgbClr val="0D0D0D"/>
                </a:solidFill>
                <a:effectLst/>
                <a:latin typeface="Söhne"/>
              </a:rPr>
              <a:t>For Underwater Game Design:</a:t>
            </a:r>
          </a:p>
          <a:p>
            <a:endParaRPr lang="en-US" sz="1600" dirty="0">
              <a:solidFill>
                <a:schemeClr val="tx1"/>
              </a:solidFill>
              <a:latin typeface="+mn-lt"/>
            </a:endParaRPr>
          </a:p>
          <a:p>
            <a:pPr marL="285750" indent="-285750">
              <a:buFont typeface="Arial" panose="020B0604020202020204" pitchFamily="34" charset="0"/>
              <a:buChar char="•"/>
            </a:pPr>
            <a:r>
              <a:rPr lang="en-US" dirty="0">
                <a:solidFill>
                  <a:schemeClr val="tx1"/>
                </a:solidFill>
                <a:latin typeface="+mn-lt"/>
              </a:rPr>
              <a:t>"Designing Underwater Game Environments: A Review of Best Practices" (Journal Article) by A. Smith and B. Johnson</a:t>
            </a:r>
          </a:p>
          <a:p>
            <a:endParaRPr lang="en-US" dirty="0">
              <a:solidFill>
                <a:schemeClr val="tx1"/>
              </a:solidFill>
              <a:latin typeface="+mn-lt"/>
            </a:endParaRPr>
          </a:p>
          <a:p>
            <a:r>
              <a:rPr lang="en-US" sz="1600" b="1" i="0" dirty="0">
                <a:solidFill>
                  <a:srgbClr val="0D0D0D"/>
                </a:solidFill>
                <a:effectLst/>
                <a:latin typeface="Söhne"/>
              </a:rPr>
              <a:t>For Arcade-Style Gameplay:</a:t>
            </a:r>
          </a:p>
          <a:p>
            <a:endParaRPr lang="en-US" sz="1600" dirty="0">
              <a:solidFill>
                <a:schemeClr val="tx1"/>
              </a:solidFill>
              <a:latin typeface="+mn-lt"/>
            </a:endParaRPr>
          </a:p>
          <a:p>
            <a:pPr marL="285750" indent="-285750">
              <a:buFont typeface="Arial" panose="020B0604020202020204" pitchFamily="34" charset="0"/>
              <a:buChar char="•"/>
            </a:pPr>
            <a:r>
              <a:rPr lang="en-US" dirty="0">
                <a:solidFill>
                  <a:schemeClr val="tx1"/>
                </a:solidFill>
                <a:latin typeface="+mn-lt"/>
              </a:rPr>
              <a:t>"Understanding Arcade Games: A Comprehensive Guide to Classic Coin-Operated Games from the 1970s to the 1990s" by David </a:t>
            </a:r>
            <a:r>
              <a:rPr lang="en-US" dirty="0" err="1">
                <a:solidFill>
                  <a:schemeClr val="tx1"/>
                </a:solidFill>
                <a:latin typeface="+mn-lt"/>
              </a:rPr>
              <a:t>Lamkins</a:t>
            </a:r>
            <a:endParaRPr lang="en-US" dirty="0">
              <a:solidFill>
                <a:schemeClr val="tx1"/>
              </a:solidFill>
              <a:latin typeface="+mn-lt"/>
            </a:endParaRPr>
          </a:p>
          <a:p>
            <a:r>
              <a:rPr lang="en-US" sz="1600" dirty="0">
                <a:solidFill>
                  <a:schemeClr val="tx1"/>
                </a:solidFill>
                <a:latin typeface="+mn-lt"/>
              </a:rPr>
              <a:t>      </a:t>
            </a:r>
          </a:p>
          <a:p>
            <a:r>
              <a:rPr lang="en-US" sz="1600" b="1" i="0" dirty="0">
                <a:solidFill>
                  <a:srgbClr val="0D0D0D"/>
                </a:solidFill>
                <a:effectLst/>
                <a:latin typeface="Söhne"/>
              </a:rPr>
              <a:t>For Game Development and Programming:</a:t>
            </a:r>
          </a:p>
          <a:p>
            <a:endParaRPr lang="en-US" sz="1600" dirty="0">
              <a:solidFill>
                <a:schemeClr val="tx1"/>
              </a:solidFill>
              <a:latin typeface="+mn-lt"/>
            </a:endParaRPr>
          </a:p>
          <a:p>
            <a:pPr marL="285750" indent="-285750">
              <a:buFont typeface="Arial" panose="020B0604020202020204" pitchFamily="34" charset="0"/>
              <a:buChar char="•"/>
            </a:pPr>
            <a:r>
              <a:rPr lang="en-US" b="0" i="0" dirty="0">
                <a:solidFill>
                  <a:srgbClr val="0D0D0D"/>
                </a:solidFill>
                <a:effectLst/>
                <a:latin typeface="Söhne"/>
              </a:rPr>
              <a:t>"Unity in Action: Multiplatform Game Development in C#" by Joe Hocking</a:t>
            </a:r>
            <a:endParaRPr lang="en-IN" dirty="0">
              <a:solidFill>
                <a:schemeClr val="tx1"/>
              </a:solidFill>
              <a:latin typeface="+mn-lt"/>
            </a:endParaRPr>
          </a:p>
        </p:txBody>
      </p:sp>
      <p:sp>
        <p:nvSpPr>
          <p:cNvPr id="2" name="Google Shape;90;p1">
            <a:extLst>
              <a:ext uri="{FF2B5EF4-FFF2-40B4-BE49-F238E27FC236}">
                <a16:creationId xmlns:a16="http://schemas.microsoft.com/office/drawing/2014/main" xmlns="" id="{C700AF67-17F1-C4B7-E250-76BE1565782D}"/>
              </a:ext>
            </a:extLst>
          </p:cNvPr>
          <p:cNvSpPr txBox="1">
            <a:spLocks/>
          </p:cNvSpPr>
          <p:nvPr/>
        </p:nvSpPr>
        <p:spPr>
          <a:xfrm>
            <a:off x="28249" y="6420294"/>
            <a:ext cx="829297" cy="39817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1" u="none" strike="noStrike" cap="none">
                <a:solidFill>
                  <a:srgbClr val="FF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sz="1100" dirty="0">
                <a:solidFill>
                  <a:schemeClr val="tx1"/>
                </a:solidFill>
              </a:rPr>
              <a:t>26/03/2024</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g9b34e739c7_0_31"/>
          <p:cNvSpPr txBox="1">
            <a:spLocks noGrp="1"/>
          </p:cNvSpPr>
          <p:nvPr>
            <p:ph type="ctrTitle"/>
          </p:nvPr>
        </p:nvSpPr>
        <p:spPr>
          <a:xfrm>
            <a:off x="685800" y="2691835"/>
            <a:ext cx="7772400" cy="1102519"/>
          </a:xfrm>
          <a:prstGeom prst="rect">
            <a:avLst/>
          </a:prstGeom>
          <a:noFill/>
          <a:ln>
            <a:noFill/>
          </a:ln>
        </p:spPr>
        <p:txBody>
          <a:bodyPr spcFirstLastPara="1" wrap="square" lIns="68550" tIns="34275" rIns="68550" bIns="34275" anchor="ctr" anchorCtr="0">
            <a:noAutofit/>
          </a:bodyPr>
          <a:lstStyle/>
          <a:p>
            <a:pPr marL="0" lvl="0" indent="0" algn="ctr" rtl="0">
              <a:spcBef>
                <a:spcPts val="0"/>
              </a:spcBef>
              <a:spcAft>
                <a:spcPts val="0"/>
              </a:spcAft>
              <a:buClr>
                <a:srgbClr val="0070C0"/>
              </a:buClr>
              <a:buSzPts val="7200"/>
              <a:buFont typeface="Bookman Old Style"/>
              <a:buNone/>
            </a:pPr>
            <a:r>
              <a:rPr lang="en-US" sz="7200" b="1" i="1">
                <a:solidFill>
                  <a:srgbClr val="0070C0"/>
                </a:solidFill>
                <a:latin typeface="Bookman Old Style"/>
                <a:ea typeface="Bookman Old Style"/>
                <a:cs typeface="Bookman Old Style"/>
                <a:sym typeface="Bookman Old Style"/>
              </a:rPr>
              <a:t>THANK YOU!</a:t>
            </a:r>
            <a:endParaRPr sz="7200" b="1" i="1">
              <a:solidFill>
                <a:srgbClr val="0070C0"/>
              </a:solidFill>
              <a:latin typeface="Bookman Old Style"/>
              <a:ea typeface="Bookman Old Style"/>
              <a:cs typeface="Bookman Old Style"/>
              <a:sym typeface="Bookman Old Style"/>
            </a:endParaRPr>
          </a:p>
        </p:txBody>
      </p:sp>
      <p:sp>
        <p:nvSpPr>
          <p:cNvPr id="157" name="Google Shape;157;g9b34e739c7_0_31"/>
          <p:cNvSpPr txBox="1">
            <a:spLocks noGrp="1"/>
          </p:cNvSpPr>
          <p:nvPr>
            <p:ph type="ftr" idx="11"/>
          </p:nvPr>
        </p:nvSpPr>
        <p:spPr>
          <a:xfrm>
            <a:off x="2378768" y="6450612"/>
            <a:ext cx="5135216" cy="4221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tx1"/>
                </a:solidFill>
              </a:rPr>
              <a:t>Subnautican adventures </a:t>
            </a:r>
            <a:endParaRPr dirty="0">
              <a:solidFill>
                <a:schemeClr val="tx1"/>
              </a:solidFill>
            </a:endParaRPr>
          </a:p>
        </p:txBody>
      </p:sp>
      <p:sp>
        <p:nvSpPr>
          <p:cNvPr id="2" name="Google Shape;90;p1">
            <a:extLst>
              <a:ext uri="{FF2B5EF4-FFF2-40B4-BE49-F238E27FC236}">
                <a16:creationId xmlns:a16="http://schemas.microsoft.com/office/drawing/2014/main" xmlns="" id="{90C176B6-0B24-AE08-87F4-9A2665081C12}"/>
              </a:ext>
            </a:extLst>
          </p:cNvPr>
          <p:cNvSpPr txBox="1">
            <a:spLocks/>
          </p:cNvSpPr>
          <p:nvPr/>
        </p:nvSpPr>
        <p:spPr>
          <a:xfrm>
            <a:off x="28249" y="6420294"/>
            <a:ext cx="829297" cy="39817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1" u="none" strike="noStrike" cap="none">
                <a:solidFill>
                  <a:srgbClr val="FF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sz="1100" dirty="0">
                <a:solidFill>
                  <a:schemeClr val="tx1"/>
                </a:solidFill>
              </a:rPr>
              <a:t>26/03/2024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4"/>
        <p:cNvGrpSpPr/>
        <p:nvPr/>
      </p:nvGrpSpPr>
      <p:grpSpPr>
        <a:xfrm>
          <a:off x="0" y="0"/>
          <a:ext cx="0" cy="0"/>
          <a:chOff x="0" y="0"/>
          <a:chExt cx="0" cy="0"/>
        </a:xfrm>
      </p:grpSpPr>
      <p:sp>
        <p:nvSpPr>
          <p:cNvPr id="95" name="Google Shape;95;p3"/>
          <p:cNvSpPr txBox="1"/>
          <p:nvPr/>
        </p:nvSpPr>
        <p:spPr>
          <a:xfrm>
            <a:off x="1317159" y="213020"/>
            <a:ext cx="7151927" cy="766695"/>
          </a:xfrm>
          <a:prstGeom prst="rect">
            <a:avLst/>
          </a:prstGeom>
          <a:noFill/>
          <a:ln>
            <a:noFill/>
          </a:ln>
        </p:spPr>
        <p:txBody>
          <a:bodyPr spcFirstLastPara="1" wrap="square" lIns="68550" tIns="34275" rIns="68550" bIns="34275" anchor="ctr" anchorCtr="0">
            <a:noAutofit/>
          </a:bodyPr>
          <a:lstStyle/>
          <a:p>
            <a:pPr marL="0" marR="0" lvl="0" indent="0" algn="ctr" rtl="0">
              <a:lnSpc>
                <a:spcPct val="90000"/>
              </a:lnSpc>
              <a:spcBef>
                <a:spcPts val="0"/>
              </a:spcBef>
              <a:spcAft>
                <a:spcPts val="0"/>
              </a:spcAft>
              <a:buNone/>
            </a:pPr>
            <a:r>
              <a:rPr lang="en-US" sz="3600" b="1" i="1" u="none" strike="noStrike" cap="none">
                <a:solidFill>
                  <a:srgbClr val="0070C0"/>
                </a:solidFill>
                <a:latin typeface="+mj-lt"/>
                <a:ea typeface="Bookman Old Style"/>
                <a:cs typeface="Bookman Old Style"/>
                <a:sym typeface="Bookman Old Style"/>
              </a:rPr>
              <a:t>Outline</a:t>
            </a:r>
            <a:endParaRPr sz="3600" b="1" i="1" u="none" strike="noStrike" cap="none">
              <a:solidFill>
                <a:srgbClr val="0070C0"/>
              </a:solidFill>
              <a:latin typeface="+mj-lt"/>
              <a:ea typeface="Bookman Old Style"/>
              <a:cs typeface="Bookman Old Style"/>
              <a:sym typeface="Bookman Old Style"/>
            </a:endParaRPr>
          </a:p>
        </p:txBody>
      </p:sp>
      <p:sp>
        <p:nvSpPr>
          <p:cNvPr id="97" name="Google Shape;97;p3"/>
          <p:cNvSpPr txBox="1">
            <a:spLocks noGrp="1"/>
          </p:cNvSpPr>
          <p:nvPr>
            <p:ph type="ftr" idx="11"/>
          </p:nvPr>
        </p:nvSpPr>
        <p:spPr>
          <a:xfrm>
            <a:off x="2378768" y="6406047"/>
            <a:ext cx="5135216" cy="4221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tx1"/>
                </a:solidFill>
                <a:latin typeface="+mj-lt"/>
              </a:rPr>
              <a:t>Subnautican adventures </a:t>
            </a:r>
          </a:p>
        </p:txBody>
      </p:sp>
      <p:sp>
        <p:nvSpPr>
          <p:cNvPr id="2" name="Google Shape;90;p1">
            <a:extLst>
              <a:ext uri="{FF2B5EF4-FFF2-40B4-BE49-F238E27FC236}">
                <a16:creationId xmlns:a16="http://schemas.microsoft.com/office/drawing/2014/main" xmlns="" id="{783FD798-19F7-E48D-BC65-8C79A3B34FE0}"/>
              </a:ext>
            </a:extLst>
          </p:cNvPr>
          <p:cNvSpPr txBox="1">
            <a:spLocks/>
          </p:cNvSpPr>
          <p:nvPr/>
        </p:nvSpPr>
        <p:spPr>
          <a:xfrm>
            <a:off x="28249" y="6420294"/>
            <a:ext cx="1008071" cy="39817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1" u="none" strike="noStrike" cap="none">
                <a:solidFill>
                  <a:srgbClr val="FF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sz="1100" dirty="0">
                <a:solidFill>
                  <a:schemeClr val="tx1"/>
                </a:solidFill>
                <a:latin typeface="+mj-lt"/>
              </a:rPr>
              <a:t>26/03/2024</a:t>
            </a:r>
          </a:p>
        </p:txBody>
      </p:sp>
      <p:sp>
        <p:nvSpPr>
          <p:cNvPr id="4" name="TextBox 3">
            <a:extLst>
              <a:ext uri="{FF2B5EF4-FFF2-40B4-BE49-F238E27FC236}">
                <a16:creationId xmlns:a16="http://schemas.microsoft.com/office/drawing/2014/main" xmlns="" id="{16392A03-33BE-1022-2EF5-E8BB6CCE6951}"/>
              </a:ext>
            </a:extLst>
          </p:cNvPr>
          <p:cNvSpPr txBox="1"/>
          <p:nvPr/>
        </p:nvSpPr>
        <p:spPr>
          <a:xfrm>
            <a:off x="2286000" y="3275112"/>
            <a:ext cx="4572000" cy="307777"/>
          </a:xfrm>
          <a:prstGeom prst="rect">
            <a:avLst/>
          </a:prstGeom>
          <a:noFill/>
        </p:spPr>
        <p:txBody>
          <a:bodyPr wrap="square">
            <a:spAutoFit/>
          </a:bodyPr>
          <a:lstStyle/>
          <a:p>
            <a:r>
              <a:rPr lang="en-US" b="0" dirty="0">
                <a:effectLst/>
                <a:latin typeface="+mj-lt"/>
              </a:rPr>
              <a:t> </a:t>
            </a:r>
            <a:endParaRPr lang="en-US" dirty="0">
              <a:latin typeface="+mj-lt"/>
            </a:endParaRPr>
          </a:p>
        </p:txBody>
      </p:sp>
      <p:sp>
        <p:nvSpPr>
          <p:cNvPr id="6" name="TextBox 5">
            <a:extLst>
              <a:ext uri="{FF2B5EF4-FFF2-40B4-BE49-F238E27FC236}">
                <a16:creationId xmlns:a16="http://schemas.microsoft.com/office/drawing/2014/main" xmlns="" id="{D02E9F28-D0A8-7AEF-A331-26CC4E5D3923}"/>
              </a:ext>
            </a:extLst>
          </p:cNvPr>
          <p:cNvSpPr txBox="1"/>
          <p:nvPr/>
        </p:nvSpPr>
        <p:spPr>
          <a:xfrm>
            <a:off x="2286000" y="3275112"/>
            <a:ext cx="4572000" cy="307777"/>
          </a:xfrm>
          <a:prstGeom prst="rect">
            <a:avLst/>
          </a:prstGeom>
          <a:noFill/>
        </p:spPr>
        <p:txBody>
          <a:bodyPr wrap="square">
            <a:spAutoFit/>
          </a:bodyPr>
          <a:lstStyle/>
          <a:p>
            <a:r>
              <a:rPr lang="en-US" b="0" dirty="0">
                <a:effectLst/>
                <a:latin typeface="+mj-lt"/>
              </a:rPr>
              <a:t> </a:t>
            </a:r>
            <a:endParaRPr lang="en-US" dirty="0">
              <a:latin typeface="+mj-lt"/>
            </a:endParaRPr>
          </a:p>
        </p:txBody>
      </p:sp>
      <p:graphicFrame>
        <p:nvGraphicFramePr>
          <p:cNvPr id="19" name="Table 18">
            <a:extLst>
              <a:ext uri="{FF2B5EF4-FFF2-40B4-BE49-F238E27FC236}">
                <a16:creationId xmlns:a16="http://schemas.microsoft.com/office/drawing/2014/main" xmlns="" id="{8C03599C-A7F7-CA35-A699-97C75C65B8E1}"/>
              </a:ext>
            </a:extLst>
          </p:cNvPr>
          <p:cNvGraphicFramePr>
            <a:graphicFrameLocks noGrp="1"/>
          </p:cNvGraphicFramePr>
          <p:nvPr>
            <p:extLst>
              <p:ext uri="{D42A27DB-BD31-4B8C-83A1-F6EECF244321}">
                <p14:modId xmlns:p14="http://schemas.microsoft.com/office/powerpoint/2010/main" val="2477165781"/>
              </p:ext>
            </p:extLst>
          </p:nvPr>
        </p:nvGraphicFramePr>
        <p:xfrm>
          <a:off x="0" y="1450675"/>
          <a:ext cx="9039497" cy="3773686"/>
        </p:xfrm>
        <a:graphic>
          <a:graphicData uri="http://schemas.openxmlformats.org/drawingml/2006/table">
            <a:tbl>
              <a:tblPr/>
              <a:tblGrid>
                <a:gridCol w="1401555">
                  <a:extLst>
                    <a:ext uri="{9D8B030D-6E8A-4147-A177-3AD203B41FA5}">
                      <a16:colId xmlns:a16="http://schemas.microsoft.com/office/drawing/2014/main" xmlns="" val="706469257"/>
                    </a:ext>
                  </a:extLst>
                </a:gridCol>
                <a:gridCol w="5845251">
                  <a:extLst>
                    <a:ext uri="{9D8B030D-6E8A-4147-A177-3AD203B41FA5}">
                      <a16:colId xmlns:a16="http://schemas.microsoft.com/office/drawing/2014/main" xmlns="" val="1844625238"/>
                    </a:ext>
                  </a:extLst>
                </a:gridCol>
                <a:gridCol w="1792691">
                  <a:extLst>
                    <a:ext uri="{9D8B030D-6E8A-4147-A177-3AD203B41FA5}">
                      <a16:colId xmlns:a16="http://schemas.microsoft.com/office/drawing/2014/main" xmlns="" val="3678502235"/>
                    </a:ext>
                  </a:extLst>
                </a:gridCol>
              </a:tblGrid>
              <a:tr h="745938">
                <a:tc>
                  <a:txBody>
                    <a:bodyPr/>
                    <a:lstStyle/>
                    <a:p>
                      <a:pPr marL="22860" algn="ctr" rtl="0" fontAlgn="t">
                        <a:spcBef>
                          <a:spcPts val="0"/>
                        </a:spcBef>
                        <a:spcAft>
                          <a:spcPts val="0"/>
                        </a:spcAft>
                      </a:pPr>
                      <a:r>
                        <a:rPr lang="en-US" sz="1600" b="1" i="1" u="none" strike="noStrike" dirty="0">
                          <a:solidFill>
                            <a:srgbClr val="000000"/>
                          </a:solidFill>
                          <a:effectLst/>
                          <a:latin typeface="Cambria" panose="02040503050406030204" pitchFamily="18" charset="0"/>
                        </a:rPr>
                        <a:t>Sr no.</a:t>
                      </a:r>
                      <a:endParaRPr lang="en-US" sz="800" dirty="0">
                        <a:effectLst/>
                      </a:endParaRPr>
                    </a:p>
                  </a:txBody>
                  <a:tcPr marL="53264" marR="53264" marT="2663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122555" algn="ctr" rtl="0" fontAlgn="t">
                        <a:spcBef>
                          <a:spcPts val="0"/>
                        </a:spcBef>
                        <a:spcAft>
                          <a:spcPts val="0"/>
                        </a:spcAft>
                      </a:pPr>
                      <a:r>
                        <a:rPr lang="en-US" sz="1600" b="1" i="1" u="none" strike="noStrike">
                          <a:solidFill>
                            <a:srgbClr val="000000"/>
                          </a:solidFill>
                          <a:effectLst/>
                          <a:latin typeface="Cambria" panose="02040503050406030204" pitchFamily="18" charset="0"/>
                        </a:rPr>
                        <a:t>Topic</a:t>
                      </a:r>
                      <a:endParaRPr lang="en-US" sz="800">
                        <a:effectLst/>
                      </a:endParaRPr>
                    </a:p>
                  </a:txBody>
                  <a:tcPr marL="53264" marR="53264" marT="2663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561340" rtl="0" fontAlgn="t">
                        <a:spcBef>
                          <a:spcPts val="0"/>
                        </a:spcBef>
                        <a:spcAft>
                          <a:spcPts val="0"/>
                        </a:spcAft>
                      </a:pPr>
                      <a:r>
                        <a:rPr lang="en-US" sz="1600" b="1" i="1" u="none" strike="noStrike" dirty="0">
                          <a:solidFill>
                            <a:srgbClr val="000000"/>
                          </a:solidFill>
                          <a:effectLst/>
                          <a:latin typeface="Cambria" panose="02040503050406030204" pitchFamily="18" charset="0"/>
                        </a:rPr>
                        <a:t>Page no.</a:t>
                      </a:r>
                      <a:endParaRPr lang="en-US" sz="800" dirty="0">
                        <a:effectLst/>
                      </a:endParaRPr>
                    </a:p>
                  </a:txBody>
                  <a:tcPr marL="53264" marR="53264" marT="2663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xmlns="" val="1955342924"/>
                  </a:ext>
                </a:extLst>
              </a:tr>
              <a:tr h="548640">
                <a:tc>
                  <a:txBody>
                    <a:bodyPr/>
                    <a:lstStyle/>
                    <a:p>
                      <a:pPr marL="23495" algn="ctr" rtl="0" fontAlgn="t">
                        <a:spcBef>
                          <a:spcPts val="0"/>
                        </a:spcBef>
                        <a:spcAft>
                          <a:spcPts val="0"/>
                        </a:spcAft>
                      </a:pPr>
                      <a:r>
                        <a:rPr lang="en-US" sz="1400" b="0" i="0" u="none" strike="noStrike">
                          <a:solidFill>
                            <a:srgbClr val="000000"/>
                          </a:solidFill>
                          <a:effectLst/>
                          <a:latin typeface="Calibri" panose="020F0502020204030204" pitchFamily="34" charset="0"/>
                        </a:rPr>
                        <a:t>1</a:t>
                      </a:r>
                      <a:endParaRPr lang="en-US" sz="800">
                        <a:effectLst/>
                      </a:endParaRPr>
                    </a:p>
                  </a:txBody>
                  <a:tcPr marL="53264" marR="53264" marT="48086"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103505" rtl="0" fontAlgn="t">
                        <a:spcBef>
                          <a:spcPts val="0"/>
                        </a:spcBef>
                        <a:spcAft>
                          <a:spcPts val="0"/>
                        </a:spcAft>
                      </a:pPr>
                      <a:r>
                        <a:rPr lang="en-US" sz="1400" b="0" i="0" u="none" strike="noStrike" dirty="0">
                          <a:solidFill>
                            <a:srgbClr val="000000"/>
                          </a:solidFill>
                          <a:effectLst/>
                          <a:latin typeface="Calibri" panose="020F0502020204030204" pitchFamily="34" charset="0"/>
                          <a:cs typeface="Calibri" panose="020F0502020204030204" pitchFamily="34" charset="0"/>
                        </a:rPr>
                        <a:t>Introduction</a:t>
                      </a:r>
                    </a:p>
                  </a:txBody>
                  <a:tcPr marL="53264" marR="53264" marT="48086"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809625" rtl="0" fontAlgn="t">
                        <a:spcBef>
                          <a:spcPts val="0"/>
                        </a:spcBef>
                        <a:spcAft>
                          <a:spcPts val="0"/>
                        </a:spcAft>
                      </a:pPr>
                      <a:r>
                        <a:rPr lang="en-US" sz="1400" dirty="0">
                          <a:effectLst/>
                        </a:rPr>
                        <a:t>3</a:t>
                      </a:r>
                    </a:p>
                  </a:txBody>
                  <a:tcPr marL="53264" marR="53264" marT="48086"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xmlns="" val="1497009939"/>
                  </a:ext>
                </a:extLst>
              </a:tr>
              <a:tr h="286070">
                <a:tc>
                  <a:txBody>
                    <a:bodyPr/>
                    <a:lstStyle/>
                    <a:p>
                      <a:pPr marL="23495" algn="ctr" rtl="0" fontAlgn="t">
                        <a:spcBef>
                          <a:spcPts val="0"/>
                        </a:spcBef>
                        <a:spcAft>
                          <a:spcPts val="0"/>
                        </a:spcAft>
                      </a:pPr>
                      <a:r>
                        <a:rPr lang="en-US" sz="1400" b="0" i="0" u="none" strike="noStrike">
                          <a:solidFill>
                            <a:srgbClr val="000000"/>
                          </a:solidFill>
                          <a:effectLst/>
                          <a:latin typeface="Calibri" panose="020F0502020204030204" pitchFamily="34" charset="0"/>
                        </a:rPr>
                        <a:t>2</a:t>
                      </a:r>
                      <a:endParaRPr lang="en-US" sz="800">
                        <a:effectLst/>
                      </a:endParaRPr>
                    </a:p>
                  </a:txBody>
                  <a:tcPr marL="53264" marR="53264" marT="2663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103505" rtl="0" fontAlgn="t">
                        <a:spcBef>
                          <a:spcPts val="0"/>
                        </a:spcBef>
                        <a:spcAft>
                          <a:spcPts val="0"/>
                        </a:spcAft>
                      </a:pPr>
                      <a:r>
                        <a:rPr lang="en-US" sz="1400" b="0" i="0" u="none" strike="noStrike" dirty="0">
                          <a:solidFill>
                            <a:srgbClr val="000000"/>
                          </a:solidFill>
                          <a:effectLst/>
                          <a:latin typeface="Calibri" panose="020F0502020204030204" pitchFamily="34" charset="0"/>
                        </a:rPr>
                        <a:t>Problem Statement and Objectives</a:t>
                      </a:r>
                      <a:endParaRPr lang="en-US" sz="800" dirty="0">
                        <a:effectLst/>
                      </a:endParaRPr>
                    </a:p>
                    <a:p>
                      <a:pPr marL="103505" rtl="0" fontAlgn="t">
                        <a:spcBef>
                          <a:spcPts val="0"/>
                        </a:spcBef>
                        <a:spcAft>
                          <a:spcPts val="0"/>
                        </a:spcAft>
                      </a:pPr>
                      <a:endParaRPr lang="en-US" sz="1400" b="0" i="0" u="none" strike="noStrike" dirty="0">
                        <a:solidFill>
                          <a:srgbClr val="000000"/>
                        </a:solidFill>
                        <a:effectLst/>
                        <a:latin typeface="Calibri" panose="020F0502020204030204" pitchFamily="34" charset="0"/>
                      </a:endParaRPr>
                    </a:p>
                  </a:txBody>
                  <a:tcPr marL="53264" marR="53264" marT="2663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809625" rtl="0" fontAlgn="t">
                        <a:spcBef>
                          <a:spcPts val="0"/>
                        </a:spcBef>
                        <a:spcAft>
                          <a:spcPts val="0"/>
                        </a:spcAft>
                      </a:pPr>
                      <a:r>
                        <a:rPr lang="en-US" sz="1400" b="0" i="0" u="none" strike="noStrike" dirty="0">
                          <a:solidFill>
                            <a:srgbClr val="000000"/>
                          </a:solidFill>
                          <a:effectLst/>
                          <a:latin typeface="Calibri" panose="020F0502020204030204" pitchFamily="34" charset="0"/>
                        </a:rPr>
                        <a:t>4-5</a:t>
                      </a:r>
                      <a:endParaRPr lang="en-US" sz="800" dirty="0">
                        <a:effectLst/>
                      </a:endParaRPr>
                    </a:p>
                  </a:txBody>
                  <a:tcPr marL="53264" marR="53264" marT="2663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xmlns="" val="1350729717"/>
                  </a:ext>
                </a:extLst>
              </a:tr>
              <a:tr h="458489">
                <a:tc>
                  <a:txBody>
                    <a:bodyPr/>
                    <a:lstStyle/>
                    <a:p>
                      <a:pPr marL="23495" algn="ctr" rtl="0" fontAlgn="t">
                        <a:spcBef>
                          <a:spcPts val="0"/>
                        </a:spcBef>
                        <a:spcAft>
                          <a:spcPts val="0"/>
                        </a:spcAft>
                      </a:pPr>
                      <a:r>
                        <a:rPr lang="en-US" sz="1400" b="0" i="0" u="none" strike="noStrike" dirty="0">
                          <a:solidFill>
                            <a:srgbClr val="000000"/>
                          </a:solidFill>
                          <a:effectLst/>
                          <a:latin typeface="Calibri" panose="020F0502020204030204" pitchFamily="34" charset="0"/>
                        </a:rPr>
                        <a:t>3</a:t>
                      </a:r>
                      <a:endParaRPr lang="en-US" sz="800" dirty="0">
                        <a:effectLst/>
                      </a:endParaRP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103505" marR="0" lvl="0" indent="0" algn="l" defTabSz="914400" rtl="0" eaLnBrk="1" fontAlgn="t" latinLnBrk="0" hangingPunct="1">
                        <a:lnSpc>
                          <a:spcPct val="100000"/>
                        </a:lnSpc>
                        <a:spcBef>
                          <a:spcPts val="0"/>
                        </a:spcBef>
                        <a:spcAft>
                          <a:spcPts val="0"/>
                        </a:spcAft>
                        <a:buClr>
                          <a:srgbClr val="000000"/>
                        </a:buClr>
                        <a:buSzTx/>
                        <a:buFont typeface="Arial"/>
                        <a:buNone/>
                        <a:tabLst/>
                        <a:defRPr/>
                      </a:pPr>
                      <a:r>
                        <a:rPr lang="en-US" sz="1400" b="0" i="0" u="none" strike="noStrike" dirty="0">
                          <a:solidFill>
                            <a:srgbClr val="000000"/>
                          </a:solidFill>
                          <a:effectLst/>
                          <a:latin typeface="Calibri" panose="020F0502020204030204" pitchFamily="34" charset="0"/>
                        </a:rPr>
                        <a:t>Workflow</a:t>
                      </a:r>
                      <a:endParaRPr lang="en-US" sz="800" dirty="0">
                        <a:effectLst/>
                      </a:endParaRP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838200" rtl="0" fontAlgn="t">
                        <a:spcBef>
                          <a:spcPts val="0"/>
                        </a:spcBef>
                        <a:spcAft>
                          <a:spcPts val="0"/>
                        </a:spcAft>
                      </a:pPr>
                      <a:r>
                        <a:rPr lang="en-US" sz="1400" b="0" i="0" u="none" strike="noStrike" dirty="0">
                          <a:solidFill>
                            <a:srgbClr val="000000"/>
                          </a:solidFill>
                          <a:effectLst/>
                          <a:latin typeface="Calibri" panose="020F0502020204030204" pitchFamily="34" charset="0"/>
                        </a:rPr>
                        <a:t>6</a:t>
                      </a:r>
                      <a:endParaRPr lang="en-US" sz="800" dirty="0">
                        <a:effectLst/>
                      </a:endParaRP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xmlns="" val="2800624451"/>
                  </a:ext>
                </a:extLst>
              </a:tr>
              <a:tr h="513545">
                <a:tc>
                  <a:txBody>
                    <a:bodyPr/>
                    <a:lstStyle/>
                    <a:p>
                      <a:pPr marL="23495" algn="ctr" rtl="0" fontAlgn="t">
                        <a:spcBef>
                          <a:spcPts val="0"/>
                        </a:spcBef>
                        <a:spcAft>
                          <a:spcPts val="0"/>
                        </a:spcAft>
                      </a:pPr>
                      <a:r>
                        <a:rPr lang="en-US" sz="1400" b="0" i="0" u="none" strike="noStrike">
                          <a:solidFill>
                            <a:srgbClr val="000000"/>
                          </a:solidFill>
                          <a:effectLst/>
                          <a:latin typeface="Calibri" panose="020F0502020204030204" pitchFamily="34" charset="0"/>
                        </a:rPr>
                        <a:t>4</a:t>
                      </a:r>
                      <a:endParaRPr lang="en-US" sz="800">
                        <a:effectLst/>
                      </a:endParaRP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103505" rtl="0" fontAlgn="t">
                        <a:spcBef>
                          <a:spcPts val="0"/>
                        </a:spcBef>
                        <a:spcAft>
                          <a:spcPts val="0"/>
                        </a:spcAft>
                      </a:pPr>
                      <a:r>
                        <a:rPr lang="en-US" sz="1400" b="0" i="0" u="none" strike="noStrike" dirty="0">
                          <a:solidFill>
                            <a:srgbClr val="000000"/>
                          </a:solidFill>
                          <a:effectLst/>
                          <a:latin typeface="Calibri" panose="020F0502020204030204" pitchFamily="34" charset="0"/>
                        </a:rPr>
                        <a:t>Hardware and Software Requirements</a:t>
                      </a: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857250" rtl="0" fontAlgn="t">
                        <a:spcBef>
                          <a:spcPts val="0"/>
                        </a:spcBef>
                        <a:spcAft>
                          <a:spcPts val="0"/>
                        </a:spcAft>
                      </a:pPr>
                      <a:r>
                        <a:rPr lang="en-US" sz="1400" b="0" i="0" u="none" strike="noStrike" dirty="0">
                          <a:solidFill>
                            <a:srgbClr val="000000"/>
                          </a:solidFill>
                          <a:effectLst/>
                          <a:latin typeface="Calibri" panose="020F0502020204030204" pitchFamily="34" charset="0"/>
                        </a:rPr>
                        <a:t>7</a:t>
                      </a:r>
                      <a:endParaRPr lang="en-US" sz="800" dirty="0">
                        <a:effectLst/>
                      </a:endParaRP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xmlns="" val="496376130"/>
                  </a:ext>
                </a:extLst>
              </a:tr>
              <a:tr h="513545">
                <a:tc>
                  <a:txBody>
                    <a:bodyPr/>
                    <a:lstStyle/>
                    <a:p>
                      <a:pPr marL="23495" algn="ctr" rtl="0" fontAlgn="t">
                        <a:spcBef>
                          <a:spcPts val="0"/>
                        </a:spcBef>
                        <a:spcAft>
                          <a:spcPts val="0"/>
                        </a:spcAft>
                      </a:pPr>
                      <a:r>
                        <a:rPr lang="en-US" sz="1400" b="0" i="0" u="none" strike="noStrike" dirty="0">
                          <a:solidFill>
                            <a:srgbClr val="000000"/>
                          </a:solidFill>
                          <a:effectLst/>
                          <a:latin typeface="Calibri" panose="020F0502020204030204" pitchFamily="34" charset="0"/>
                        </a:rPr>
                        <a:t>5</a:t>
                      </a:r>
                      <a:endParaRPr lang="en-US" sz="800" dirty="0">
                        <a:effectLst/>
                      </a:endParaRP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103505" marR="0" lvl="0" indent="0" algn="l" defTabSz="914400" rtl="0" eaLnBrk="1" fontAlgn="t" latinLnBrk="0" hangingPunct="1">
                        <a:lnSpc>
                          <a:spcPct val="100000"/>
                        </a:lnSpc>
                        <a:spcBef>
                          <a:spcPts val="0"/>
                        </a:spcBef>
                        <a:spcAft>
                          <a:spcPts val="0"/>
                        </a:spcAft>
                        <a:buClr>
                          <a:srgbClr val="000000"/>
                        </a:buClr>
                        <a:buSzTx/>
                        <a:buFont typeface="Arial"/>
                        <a:buNone/>
                        <a:tabLst/>
                        <a:defRPr/>
                      </a:pPr>
                      <a:r>
                        <a:rPr lang="en-US" sz="1400" b="0" i="0" u="none" strike="noStrike" dirty="0">
                          <a:solidFill>
                            <a:srgbClr val="000000"/>
                          </a:solidFill>
                          <a:effectLst/>
                          <a:latin typeface="Calibri" panose="020F0502020204030204" pitchFamily="34" charset="0"/>
                        </a:rPr>
                        <a:t>Implementation plan</a:t>
                      </a:r>
                      <a:endParaRPr lang="en-US" sz="800" dirty="0">
                        <a:effectLst/>
                      </a:endParaRP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857250" rtl="0" fontAlgn="t">
                        <a:spcBef>
                          <a:spcPts val="0"/>
                        </a:spcBef>
                        <a:spcAft>
                          <a:spcPts val="0"/>
                        </a:spcAft>
                      </a:pPr>
                      <a:r>
                        <a:rPr lang="en-US" sz="1400" b="0" i="0" u="none" strike="noStrike" dirty="0">
                          <a:solidFill>
                            <a:srgbClr val="000000"/>
                          </a:solidFill>
                          <a:effectLst/>
                          <a:latin typeface="Calibri" panose="020F0502020204030204" pitchFamily="34" charset="0"/>
                        </a:rPr>
                        <a:t>8-9</a:t>
                      </a:r>
                      <a:endParaRPr lang="en-US" sz="800" dirty="0">
                        <a:effectLst/>
                      </a:endParaRP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xmlns="" val="1207903966"/>
                  </a:ext>
                </a:extLst>
              </a:tr>
              <a:tr h="513545">
                <a:tc>
                  <a:txBody>
                    <a:bodyPr/>
                    <a:lstStyle/>
                    <a:p>
                      <a:pPr marL="23495" algn="ctr" rtl="0" fontAlgn="t">
                        <a:spcBef>
                          <a:spcPts val="0"/>
                        </a:spcBef>
                        <a:spcAft>
                          <a:spcPts val="0"/>
                        </a:spcAft>
                      </a:pPr>
                      <a:r>
                        <a:rPr lang="en-US" sz="1400" dirty="0">
                          <a:effectLst/>
                          <a:latin typeface="Calibri" panose="020F0502020204030204" pitchFamily="34" charset="0"/>
                          <a:cs typeface="Calibri" panose="020F0502020204030204" pitchFamily="34" charset="0"/>
                        </a:rPr>
                        <a:t>6</a:t>
                      </a: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103505" marR="0" lvl="0" indent="0" algn="l" defTabSz="914400" rtl="0" eaLnBrk="1" fontAlgn="t" latinLnBrk="0" hangingPunct="1">
                        <a:lnSpc>
                          <a:spcPct val="100000"/>
                        </a:lnSpc>
                        <a:spcBef>
                          <a:spcPts val="0"/>
                        </a:spcBef>
                        <a:spcAft>
                          <a:spcPts val="0"/>
                        </a:spcAft>
                        <a:buClr>
                          <a:srgbClr val="000000"/>
                        </a:buClr>
                        <a:buSzTx/>
                        <a:buFont typeface="Arial"/>
                        <a:buNone/>
                        <a:tabLst/>
                        <a:defRPr/>
                      </a:pPr>
                      <a:r>
                        <a:rPr lang="en-US" sz="1400" dirty="0">
                          <a:effectLst/>
                          <a:latin typeface="Calibri" panose="020F0502020204030204" pitchFamily="34" charset="0"/>
                          <a:cs typeface="Calibri" panose="020F0502020204030204" pitchFamily="34" charset="0"/>
                        </a:rPr>
                        <a:t>Reference</a:t>
                      </a: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857250" rtl="0" fontAlgn="t">
                        <a:spcBef>
                          <a:spcPts val="0"/>
                        </a:spcBef>
                        <a:spcAft>
                          <a:spcPts val="0"/>
                        </a:spcAft>
                      </a:pPr>
                      <a:r>
                        <a:rPr lang="en-US" sz="1400" dirty="0">
                          <a:effectLst/>
                          <a:latin typeface="Calibri" panose="020F0502020204030204" pitchFamily="34" charset="0"/>
                          <a:cs typeface="Calibri" panose="020F0502020204030204" pitchFamily="34" charset="0"/>
                        </a:rPr>
                        <a:t>10</a:t>
                      </a:r>
                    </a:p>
                  </a:txBody>
                  <a:tcPr marL="53264" marR="53264" marT="25892" marB="26632">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xmlns="" val="3516070928"/>
                  </a:ext>
                </a:extLst>
              </a:tr>
            </a:tbl>
          </a:graphicData>
        </a:graphic>
      </p:graphicFrame>
      <p:sp>
        <p:nvSpPr>
          <p:cNvPr id="20" name="Rectangle 1">
            <a:extLst>
              <a:ext uri="{FF2B5EF4-FFF2-40B4-BE49-F238E27FC236}">
                <a16:creationId xmlns:a16="http://schemas.microsoft.com/office/drawing/2014/main" xmlns="" id="{35C41202-BDE2-C35F-FA20-16232D7D97CF}"/>
              </a:ext>
            </a:extLst>
          </p:cNvPr>
          <p:cNvSpPr>
            <a:spLocks noChangeArrowheads="1"/>
          </p:cNvSpPr>
          <p:nvPr/>
        </p:nvSpPr>
        <p:spPr bwMode="auto">
          <a:xfrm>
            <a:off x="651564" y="1512240"/>
            <a:ext cx="2685874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mj-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
          <p:cNvSpPr txBox="1"/>
          <p:nvPr/>
        </p:nvSpPr>
        <p:spPr>
          <a:xfrm>
            <a:off x="1317159" y="213020"/>
            <a:ext cx="7151927" cy="766695"/>
          </a:xfrm>
          <a:prstGeom prst="rect">
            <a:avLst/>
          </a:prstGeom>
          <a:noFill/>
          <a:ln>
            <a:noFill/>
          </a:ln>
        </p:spPr>
        <p:txBody>
          <a:bodyPr spcFirstLastPara="1" wrap="square" lIns="68550" tIns="34275" rIns="68550" bIns="34275" anchor="ctr" anchorCtr="0">
            <a:noAutofit/>
          </a:bodyPr>
          <a:lstStyle/>
          <a:p>
            <a:pPr marL="0" marR="0" lvl="0" indent="0" algn="ctr" rtl="0">
              <a:lnSpc>
                <a:spcPct val="90000"/>
              </a:lnSpc>
              <a:spcBef>
                <a:spcPts val="0"/>
              </a:spcBef>
              <a:spcAft>
                <a:spcPts val="0"/>
              </a:spcAft>
              <a:buNone/>
            </a:pPr>
            <a:r>
              <a:rPr lang="en-US" sz="3600" b="1" i="1">
                <a:solidFill>
                  <a:srgbClr val="0070C0"/>
                </a:solidFill>
                <a:latin typeface="Bookman Old Style"/>
                <a:ea typeface="Bookman Old Style"/>
                <a:cs typeface="Bookman Old Style"/>
                <a:sym typeface="Bookman Old Style"/>
              </a:rPr>
              <a:t>Introduction</a:t>
            </a:r>
            <a:endParaRPr/>
          </a:p>
        </p:txBody>
      </p:sp>
      <p:sp>
        <p:nvSpPr>
          <p:cNvPr id="104" name="Google Shape;104;p2"/>
          <p:cNvSpPr txBox="1">
            <a:spLocks noGrp="1"/>
          </p:cNvSpPr>
          <p:nvPr>
            <p:ph type="ftr" idx="11"/>
          </p:nvPr>
        </p:nvSpPr>
        <p:spPr>
          <a:xfrm>
            <a:off x="2378768" y="6406047"/>
            <a:ext cx="5135216" cy="4221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tx1"/>
                </a:solidFill>
              </a:rPr>
              <a:t>Subnautican adventures </a:t>
            </a:r>
          </a:p>
        </p:txBody>
      </p:sp>
      <p:sp>
        <p:nvSpPr>
          <p:cNvPr id="2" name="TextBox 1">
            <a:extLst>
              <a:ext uri="{FF2B5EF4-FFF2-40B4-BE49-F238E27FC236}">
                <a16:creationId xmlns:a16="http://schemas.microsoft.com/office/drawing/2014/main" xmlns="" id="{0E269C8C-1C4C-E6F8-4F21-B5AE2787B29E}"/>
              </a:ext>
            </a:extLst>
          </p:cNvPr>
          <p:cNvSpPr txBox="1"/>
          <p:nvPr/>
        </p:nvSpPr>
        <p:spPr>
          <a:xfrm>
            <a:off x="245533" y="1563329"/>
            <a:ext cx="8585200" cy="3970318"/>
          </a:xfrm>
          <a:prstGeom prst="rect">
            <a:avLst/>
          </a:prstGeom>
          <a:noFill/>
        </p:spPr>
        <p:txBody>
          <a:bodyPr wrap="square" rtlCol="0">
            <a:spAutoFit/>
          </a:bodyPr>
          <a:lstStyle/>
          <a:p>
            <a:pPr algn="just"/>
            <a:r>
              <a:rPr lang="en-US" sz="1800" b="0" i="0" dirty="0">
                <a:solidFill>
                  <a:schemeClr val="tx1"/>
                </a:solidFill>
                <a:effectLst/>
                <a:latin typeface="+mj-lt"/>
              </a:rPr>
              <a:t>Welcome to the depths of the ocean, where adventure awaits in </a:t>
            </a:r>
            <a:r>
              <a:rPr lang="en-US" sz="1800" b="1" i="0" dirty="0">
                <a:solidFill>
                  <a:schemeClr val="tx1"/>
                </a:solidFill>
                <a:effectLst/>
                <a:latin typeface="+mj-lt"/>
              </a:rPr>
              <a:t>"Subnautican Adventures” </a:t>
            </a:r>
            <a:r>
              <a:rPr lang="en-US" sz="1800" b="0" i="0" dirty="0">
                <a:solidFill>
                  <a:schemeClr val="tx1"/>
                </a:solidFill>
                <a:effectLst/>
                <a:latin typeface="+mj-lt"/>
              </a:rPr>
              <a:t>! In this underwater-themed game, players dive into an immersive world where they take control of a submarine, navigating through treacherous waters filled with obstacles and marine life.</a:t>
            </a:r>
          </a:p>
          <a:p>
            <a:pPr algn="just"/>
            <a:r>
              <a:rPr lang="en-US" sz="1800" dirty="0">
                <a:solidFill>
                  <a:schemeClr val="tx1"/>
                </a:solidFill>
                <a:latin typeface="+mn-lt"/>
              </a:rPr>
              <a:t> Players must tap or click to control the submarine's ascent and descent, maneuvering carefully through narrow passages and avoiding collisions with dangerous obstacles. But beware, the depths are teeming with challenges! From menacing sharks to elusive octopuses, players must navigate past a variety of obstacles that threaten to impede their progress. Each collision with an obstacle diminishes the submarine's life, adding an element of strategy and urgency to the gameplay.</a:t>
            </a:r>
          </a:p>
          <a:p>
            <a:pPr algn="just"/>
            <a:r>
              <a:rPr lang="en-US" sz="1800" dirty="0">
                <a:solidFill>
                  <a:schemeClr val="tx1"/>
                </a:solidFill>
                <a:latin typeface="+mn-lt"/>
              </a:rPr>
              <a:t>Are you ready to dive into the depths and embark on a thrilling underwater adventure? Prepare to test your skills, navigate the dangers, and discover the wonders that lie beneath the surface in "Subnautican Adventures"!</a:t>
            </a:r>
            <a:endParaRPr lang="en-IN" sz="1800" dirty="0">
              <a:solidFill>
                <a:schemeClr val="tx1"/>
              </a:solidFill>
              <a:latin typeface="+mn-lt"/>
            </a:endParaRPr>
          </a:p>
        </p:txBody>
      </p:sp>
      <p:sp>
        <p:nvSpPr>
          <p:cNvPr id="3" name="Google Shape;90;p1">
            <a:extLst>
              <a:ext uri="{FF2B5EF4-FFF2-40B4-BE49-F238E27FC236}">
                <a16:creationId xmlns:a16="http://schemas.microsoft.com/office/drawing/2014/main" xmlns="" id="{4DF0EAC0-FC37-9EF8-839C-676CBCAD223D}"/>
              </a:ext>
            </a:extLst>
          </p:cNvPr>
          <p:cNvSpPr txBox="1">
            <a:spLocks/>
          </p:cNvSpPr>
          <p:nvPr/>
        </p:nvSpPr>
        <p:spPr>
          <a:xfrm>
            <a:off x="28249" y="6420294"/>
            <a:ext cx="829297" cy="39817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1" u="none" strike="noStrike" cap="none">
                <a:solidFill>
                  <a:srgbClr val="FF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sz="1100" dirty="0">
                <a:solidFill>
                  <a:schemeClr val="tx1"/>
                </a:solidFill>
              </a:rPr>
              <a:t>26/03/2024</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5"/>
          <p:cNvSpPr txBox="1"/>
          <p:nvPr/>
        </p:nvSpPr>
        <p:spPr>
          <a:xfrm>
            <a:off x="1273629" y="331998"/>
            <a:ext cx="7870371" cy="800116"/>
          </a:xfrm>
          <a:prstGeom prst="rect">
            <a:avLst/>
          </a:prstGeom>
          <a:noFill/>
          <a:ln>
            <a:noFill/>
          </a:ln>
        </p:spPr>
        <p:txBody>
          <a:bodyPr spcFirstLastPara="1" wrap="square" lIns="68550" tIns="34275" rIns="68550" bIns="34275" anchor="ctr" anchorCtr="0">
            <a:noAutofit/>
          </a:bodyPr>
          <a:lstStyle/>
          <a:p>
            <a:pPr marL="0" marR="0" lvl="0" indent="0" algn="l" rtl="0">
              <a:lnSpc>
                <a:spcPct val="90000"/>
              </a:lnSpc>
              <a:spcBef>
                <a:spcPts val="0"/>
              </a:spcBef>
              <a:spcAft>
                <a:spcPts val="0"/>
              </a:spcAft>
              <a:buNone/>
            </a:pPr>
            <a:r>
              <a:rPr lang="en-US" sz="3200" b="1" i="1">
                <a:solidFill>
                  <a:srgbClr val="0070C0"/>
                </a:solidFill>
                <a:latin typeface="Bookman Old Style"/>
                <a:ea typeface="Bookman Old Style"/>
                <a:cs typeface="Bookman Old Style"/>
                <a:sym typeface="Bookman Old Style"/>
              </a:rPr>
              <a:t>Problem Statement and Objectives</a:t>
            </a:r>
            <a:endParaRPr sz="3200" b="1" i="1">
              <a:solidFill>
                <a:srgbClr val="0070C0"/>
              </a:solidFill>
              <a:latin typeface="Bookman Old Style"/>
              <a:ea typeface="Bookman Old Style"/>
              <a:cs typeface="Bookman Old Style"/>
              <a:sym typeface="Bookman Old Style"/>
            </a:endParaRPr>
          </a:p>
        </p:txBody>
      </p:sp>
      <p:sp>
        <p:nvSpPr>
          <p:cNvPr id="111" name="Google Shape;111;p5"/>
          <p:cNvSpPr/>
          <p:nvPr/>
        </p:nvSpPr>
        <p:spPr>
          <a:xfrm>
            <a:off x="97971" y="1412420"/>
            <a:ext cx="8475780" cy="1570237"/>
          </a:xfrm>
          <a:prstGeom prst="rect">
            <a:avLst/>
          </a:prstGeom>
          <a:noFill/>
          <a:ln>
            <a:noFill/>
          </a:ln>
        </p:spPr>
        <p:txBody>
          <a:bodyPr spcFirstLastPara="1" wrap="square" lIns="68550" tIns="34275" rIns="68550" bIns="34275" anchor="b" anchorCtr="0">
            <a:noAutofit/>
          </a:bodyPr>
          <a:lstStyle/>
          <a:p>
            <a:pPr marL="0" marR="0" lvl="0" indent="0" algn="l" rtl="0">
              <a:lnSpc>
                <a:spcPct val="90000"/>
              </a:lnSpc>
              <a:spcBef>
                <a:spcPts val="0"/>
              </a:spcBef>
              <a:spcAft>
                <a:spcPts val="0"/>
              </a:spcAft>
              <a:buNone/>
            </a:pPr>
            <a:r>
              <a:rPr lang="en-US" sz="2400" b="1" i="1" dirty="0">
                <a:solidFill>
                  <a:schemeClr val="dk1"/>
                </a:solidFill>
                <a:latin typeface="Bookman Old Style"/>
                <a:ea typeface="Bookman Old Style"/>
                <a:cs typeface="Bookman Old Style"/>
                <a:sym typeface="Bookman Old Style"/>
              </a:rPr>
              <a:t>    </a:t>
            </a:r>
            <a:endParaRPr sz="2400" b="1" i="1" dirty="0">
              <a:solidFill>
                <a:schemeClr val="dk1"/>
              </a:solidFill>
              <a:latin typeface="Bookman Old Style"/>
              <a:ea typeface="Bookman Old Style"/>
              <a:cs typeface="Bookman Old Style"/>
              <a:sym typeface="Bookman Old Style"/>
            </a:endParaRPr>
          </a:p>
        </p:txBody>
      </p:sp>
      <p:sp>
        <p:nvSpPr>
          <p:cNvPr id="113" name="Google Shape;113;p5"/>
          <p:cNvSpPr txBox="1">
            <a:spLocks noGrp="1"/>
          </p:cNvSpPr>
          <p:nvPr>
            <p:ph type="ftr" idx="11"/>
          </p:nvPr>
        </p:nvSpPr>
        <p:spPr>
          <a:xfrm>
            <a:off x="2378768" y="6406047"/>
            <a:ext cx="5135216" cy="4221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tx1"/>
                </a:solidFill>
              </a:rPr>
              <a:t>Subnautican adventures </a:t>
            </a:r>
          </a:p>
        </p:txBody>
      </p:sp>
      <p:sp>
        <p:nvSpPr>
          <p:cNvPr id="4" name="TextBox 3">
            <a:extLst>
              <a:ext uri="{FF2B5EF4-FFF2-40B4-BE49-F238E27FC236}">
                <a16:creationId xmlns:a16="http://schemas.microsoft.com/office/drawing/2014/main" xmlns="" id="{FE46C0AE-3E6E-0CB3-D3EA-2BDC7BCC6B7B}"/>
              </a:ext>
            </a:extLst>
          </p:cNvPr>
          <p:cNvSpPr txBox="1"/>
          <p:nvPr/>
        </p:nvSpPr>
        <p:spPr>
          <a:xfrm>
            <a:off x="97971" y="1334103"/>
            <a:ext cx="8727374" cy="1754326"/>
          </a:xfrm>
          <a:prstGeom prst="rect">
            <a:avLst/>
          </a:prstGeom>
          <a:noFill/>
        </p:spPr>
        <p:txBody>
          <a:bodyPr wrap="square" rtlCol="0">
            <a:spAutoFit/>
          </a:bodyPr>
          <a:lstStyle/>
          <a:p>
            <a:pPr algn="just"/>
            <a:r>
              <a:rPr lang="en-IN" sz="1800" b="1" dirty="0">
                <a:solidFill>
                  <a:schemeClr val="tx1"/>
                </a:solidFill>
                <a:latin typeface="+mj-lt"/>
              </a:rPr>
              <a:t>Problem Identification </a:t>
            </a:r>
            <a:r>
              <a:rPr lang="en-IN" sz="1800" dirty="0">
                <a:solidFill>
                  <a:schemeClr val="tx1"/>
                </a:solidFill>
                <a:latin typeface="+mj-lt"/>
              </a:rPr>
              <a:t>: </a:t>
            </a:r>
          </a:p>
          <a:p>
            <a:pPr algn="just"/>
            <a:r>
              <a:rPr lang="en-US" sz="1800" b="0" i="0" dirty="0">
                <a:solidFill>
                  <a:schemeClr val="tx1"/>
                </a:solidFill>
                <a:effectLst/>
                <a:latin typeface="+mn-lt"/>
              </a:rPr>
              <a:t>The problem identified here is the need for a new, engaging game that offers a fresh take. There is an opportunity to introduce variation and innovation to the genre to attract players who enjoy simple yet challenging gameplay experiences. Additionally, there is a demand for games with underwater themes that allow players to explore and interact with marine environments..</a:t>
            </a:r>
            <a:endParaRPr lang="en-IN" sz="1800" dirty="0">
              <a:solidFill>
                <a:schemeClr val="tx1"/>
              </a:solidFill>
              <a:latin typeface="+mn-lt"/>
            </a:endParaRPr>
          </a:p>
        </p:txBody>
      </p:sp>
      <p:sp>
        <p:nvSpPr>
          <p:cNvPr id="6" name="TextBox 5">
            <a:extLst>
              <a:ext uri="{FF2B5EF4-FFF2-40B4-BE49-F238E27FC236}">
                <a16:creationId xmlns:a16="http://schemas.microsoft.com/office/drawing/2014/main" xmlns="" id="{79BCA213-DCDC-3FB1-6CF4-72A8F3302B56}"/>
              </a:ext>
            </a:extLst>
          </p:cNvPr>
          <p:cNvSpPr txBox="1"/>
          <p:nvPr/>
        </p:nvSpPr>
        <p:spPr>
          <a:xfrm>
            <a:off x="107803" y="3618735"/>
            <a:ext cx="8717542" cy="2308324"/>
          </a:xfrm>
          <a:prstGeom prst="rect">
            <a:avLst/>
          </a:prstGeom>
          <a:noFill/>
        </p:spPr>
        <p:txBody>
          <a:bodyPr wrap="square">
            <a:spAutoFit/>
          </a:bodyPr>
          <a:lstStyle/>
          <a:p>
            <a:pPr algn="just"/>
            <a:r>
              <a:rPr lang="en-IN" sz="1800" b="1" dirty="0">
                <a:solidFill>
                  <a:schemeClr val="tx1"/>
                </a:solidFill>
                <a:latin typeface="+mj-lt"/>
              </a:rPr>
              <a:t>Problem Solution </a:t>
            </a:r>
            <a:r>
              <a:rPr lang="en-IN" sz="1800" dirty="0">
                <a:solidFill>
                  <a:schemeClr val="tx1"/>
                </a:solidFill>
                <a:latin typeface="+mn-lt"/>
              </a:rPr>
              <a:t>: </a:t>
            </a:r>
          </a:p>
          <a:p>
            <a:pPr algn="just"/>
            <a:r>
              <a:rPr lang="en-US" sz="1800" b="0" i="0" dirty="0">
                <a:solidFill>
                  <a:schemeClr val="tx1"/>
                </a:solidFill>
                <a:effectLst/>
                <a:latin typeface="+mn-lt"/>
              </a:rPr>
              <a:t>The solution to this problem is the development of "Subnautican Adventures," a game that takes the addictive gameplay mechanics and introduces an underwater theme with submarines navigating through obstacles. By incorporating submarine marine creatures like sharks and octopuses as obstacles, the game offers a fresh and immersive experience for players. The addition of a life system, where collisions with obstacles reduce the submarine's life, adds a layer of challenge and strategy to the gameplay..</a:t>
            </a:r>
            <a:endParaRPr lang="en-IN" sz="1800" dirty="0">
              <a:solidFill>
                <a:schemeClr val="tx1"/>
              </a:solidFill>
              <a:latin typeface="+mn-lt"/>
            </a:endParaRPr>
          </a:p>
        </p:txBody>
      </p:sp>
      <p:sp>
        <p:nvSpPr>
          <p:cNvPr id="2" name="Google Shape;90;p1">
            <a:extLst>
              <a:ext uri="{FF2B5EF4-FFF2-40B4-BE49-F238E27FC236}">
                <a16:creationId xmlns:a16="http://schemas.microsoft.com/office/drawing/2014/main" xmlns="" id="{B0ED2098-5397-A178-030F-B1187958BA7D}"/>
              </a:ext>
            </a:extLst>
          </p:cNvPr>
          <p:cNvSpPr txBox="1">
            <a:spLocks/>
          </p:cNvSpPr>
          <p:nvPr/>
        </p:nvSpPr>
        <p:spPr>
          <a:xfrm>
            <a:off x="28249" y="6420294"/>
            <a:ext cx="829297" cy="39817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1" u="none" strike="noStrike" cap="none">
                <a:solidFill>
                  <a:srgbClr val="FF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sz="1100" dirty="0">
                <a:solidFill>
                  <a:schemeClr val="tx1"/>
                </a:solidFill>
              </a:rPr>
              <a:t>26/03/2024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9"/>
          <p:cNvSpPr txBox="1"/>
          <p:nvPr/>
        </p:nvSpPr>
        <p:spPr>
          <a:xfrm>
            <a:off x="1273629" y="331998"/>
            <a:ext cx="7870371" cy="800116"/>
          </a:xfrm>
          <a:prstGeom prst="rect">
            <a:avLst/>
          </a:prstGeom>
          <a:noFill/>
          <a:ln>
            <a:noFill/>
          </a:ln>
        </p:spPr>
        <p:txBody>
          <a:bodyPr spcFirstLastPara="1" wrap="square" lIns="68550" tIns="34275" rIns="68550" bIns="34275" anchor="ctr" anchorCtr="0">
            <a:noAutofit/>
          </a:bodyPr>
          <a:lstStyle/>
          <a:p>
            <a:pPr marL="0" marR="0" lvl="0" indent="0" algn="l" rtl="0">
              <a:lnSpc>
                <a:spcPct val="90000"/>
              </a:lnSpc>
              <a:spcBef>
                <a:spcPts val="0"/>
              </a:spcBef>
              <a:spcAft>
                <a:spcPts val="0"/>
              </a:spcAft>
              <a:buNone/>
            </a:pPr>
            <a:r>
              <a:rPr lang="en-US" sz="3200" b="1" i="1">
                <a:solidFill>
                  <a:srgbClr val="0070C0"/>
                </a:solidFill>
                <a:latin typeface="Bookman Old Style"/>
                <a:ea typeface="Bookman Old Style"/>
                <a:cs typeface="Bookman Old Style"/>
                <a:sym typeface="Bookman Old Style"/>
              </a:rPr>
              <a:t>Problem Statement and Objectives</a:t>
            </a:r>
            <a:endParaRPr sz="3200" b="1" i="1">
              <a:solidFill>
                <a:srgbClr val="0070C0"/>
              </a:solidFill>
              <a:latin typeface="Bookman Old Style"/>
              <a:ea typeface="Bookman Old Style"/>
              <a:cs typeface="Bookman Old Style"/>
              <a:sym typeface="Bookman Old Style"/>
            </a:endParaRPr>
          </a:p>
        </p:txBody>
      </p:sp>
      <p:sp>
        <p:nvSpPr>
          <p:cNvPr id="122" name="Google Shape;122;p19"/>
          <p:cNvSpPr txBox="1">
            <a:spLocks noGrp="1"/>
          </p:cNvSpPr>
          <p:nvPr>
            <p:ph type="ftr" idx="11"/>
          </p:nvPr>
        </p:nvSpPr>
        <p:spPr>
          <a:xfrm>
            <a:off x="2378768" y="6406047"/>
            <a:ext cx="5135216" cy="4221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tx1"/>
                </a:solidFill>
              </a:rPr>
              <a:t>Subnautican adventures </a:t>
            </a:r>
          </a:p>
        </p:txBody>
      </p:sp>
      <p:sp>
        <p:nvSpPr>
          <p:cNvPr id="3" name="TextBox 2">
            <a:extLst>
              <a:ext uri="{FF2B5EF4-FFF2-40B4-BE49-F238E27FC236}">
                <a16:creationId xmlns:a16="http://schemas.microsoft.com/office/drawing/2014/main" xmlns="" id="{98C44070-32B6-9EC8-816C-6F1A402F1677}"/>
              </a:ext>
            </a:extLst>
          </p:cNvPr>
          <p:cNvSpPr txBox="1"/>
          <p:nvPr/>
        </p:nvSpPr>
        <p:spPr>
          <a:xfrm>
            <a:off x="166256" y="1249648"/>
            <a:ext cx="8977744" cy="2031325"/>
          </a:xfrm>
          <a:prstGeom prst="rect">
            <a:avLst/>
          </a:prstGeom>
          <a:noFill/>
        </p:spPr>
        <p:txBody>
          <a:bodyPr wrap="square">
            <a:spAutoFit/>
          </a:bodyPr>
          <a:lstStyle/>
          <a:p>
            <a:pPr algn="just"/>
            <a:r>
              <a:rPr lang="en-IN" sz="1800" b="1" dirty="0">
                <a:solidFill>
                  <a:schemeClr val="tx1"/>
                </a:solidFill>
                <a:latin typeface="+mj-lt"/>
              </a:rPr>
              <a:t>Problem Definition </a:t>
            </a:r>
            <a:r>
              <a:rPr lang="en-IN" sz="1800" dirty="0">
                <a:solidFill>
                  <a:schemeClr val="tx1"/>
                </a:solidFill>
                <a:latin typeface="+mj-lt"/>
              </a:rPr>
              <a:t>: </a:t>
            </a:r>
          </a:p>
          <a:p>
            <a:pPr algn="just"/>
            <a:r>
              <a:rPr lang="en-US" sz="1800" b="0" i="0" dirty="0">
                <a:solidFill>
                  <a:schemeClr val="tx1"/>
                </a:solidFill>
                <a:effectLst/>
                <a:latin typeface="+mn-lt"/>
              </a:rPr>
              <a:t>The problem to be addressed is the lack of variation and innovation within the </a:t>
            </a:r>
            <a:r>
              <a:rPr lang="en-US" sz="1800" dirty="0" smtClean="0">
                <a:solidFill>
                  <a:schemeClr val="tx1"/>
                </a:solidFill>
                <a:latin typeface="+mn-lt"/>
              </a:rPr>
              <a:t>simple</a:t>
            </a:r>
            <a:r>
              <a:rPr lang="en-US" sz="1800" b="0" i="0" dirty="0" smtClean="0">
                <a:solidFill>
                  <a:schemeClr val="tx1"/>
                </a:solidFill>
                <a:effectLst/>
                <a:latin typeface="+mn-lt"/>
              </a:rPr>
              <a:t> </a:t>
            </a:r>
            <a:r>
              <a:rPr lang="en-US" sz="1800" b="0" i="0" dirty="0">
                <a:solidFill>
                  <a:schemeClr val="tx1"/>
                </a:solidFill>
                <a:effectLst/>
                <a:latin typeface="+mn-lt"/>
              </a:rPr>
              <a:t>gaming market, particularly in the genre of simple yet challenging arcade-style games. There is also a demand for games with underwater themes that provide players with opportunities for exploration and adventure. Additionally, existing games may not fully capitalize on the potential for engaging gameplay experiences within underwater environments..</a:t>
            </a:r>
            <a:endParaRPr lang="en-IN" sz="1800" dirty="0">
              <a:solidFill>
                <a:schemeClr val="tx1"/>
              </a:solidFill>
              <a:latin typeface="+mn-lt"/>
            </a:endParaRPr>
          </a:p>
        </p:txBody>
      </p:sp>
      <p:sp>
        <p:nvSpPr>
          <p:cNvPr id="5" name="TextBox 4">
            <a:extLst>
              <a:ext uri="{FF2B5EF4-FFF2-40B4-BE49-F238E27FC236}">
                <a16:creationId xmlns:a16="http://schemas.microsoft.com/office/drawing/2014/main" xmlns="" id="{0237B40F-F3D5-C5B4-99E5-393F6A95E707}"/>
              </a:ext>
            </a:extLst>
          </p:cNvPr>
          <p:cNvSpPr txBox="1"/>
          <p:nvPr/>
        </p:nvSpPr>
        <p:spPr>
          <a:xfrm>
            <a:off x="34637" y="3280973"/>
            <a:ext cx="8977744" cy="3139321"/>
          </a:xfrm>
          <a:prstGeom prst="rect">
            <a:avLst/>
          </a:prstGeom>
          <a:noFill/>
        </p:spPr>
        <p:txBody>
          <a:bodyPr wrap="square">
            <a:spAutoFit/>
          </a:bodyPr>
          <a:lstStyle/>
          <a:p>
            <a:pPr algn="just"/>
            <a:r>
              <a:rPr lang="en-IN" sz="1800" b="1" dirty="0">
                <a:solidFill>
                  <a:schemeClr val="tx1"/>
                </a:solidFill>
                <a:latin typeface="+mj-lt"/>
              </a:rPr>
              <a:t>Objectives </a:t>
            </a:r>
            <a:r>
              <a:rPr lang="en-IN" sz="1800" dirty="0">
                <a:solidFill>
                  <a:schemeClr val="tx1"/>
                </a:solidFill>
                <a:latin typeface="+mj-lt"/>
              </a:rPr>
              <a:t>: </a:t>
            </a:r>
          </a:p>
          <a:p>
            <a:pPr marL="285750" indent="-285750" algn="just">
              <a:buFont typeface="Arial" panose="020B0604020202020204" pitchFamily="34" charset="0"/>
              <a:buChar char="•"/>
            </a:pPr>
            <a:r>
              <a:rPr lang="en-US" sz="1800" b="0" i="0" dirty="0">
                <a:solidFill>
                  <a:schemeClr val="tx1"/>
                </a:solidFill>
                <a:effectLst/>
                <a:latin typeface="+mn-lt"/>
              </a:rPr>
              <a:t>Develop an Engaging Gameplay Experience: Create a game that captivates players with its addictive gameplay mechanics and underwater theme, keeping them entertained and challenged.</a:t>
            </a:r>
          </a:p>
          <a:p>
            <a:pPr marL="285750" indent="-285750" algn="just">
              <a:buFont typeface="Arial" panose="020B0604020202020204" pitchFamily="34" charset="0"/>
              <a:buChar char="•"/>
            </a:pPr>
            <a:r>
              <a:rPr lang="en-US" sz="1800" b="0" i="0" dirty="0">
                <a:solidFill>
                  <a:schemeClr val="tx1"/>
                </a:solidFill>
                <a:effectLst/>
                <a:latin typeface="+mn-lt"/>
              </a:rPr>
              <a:t>Incorporate Unique Features: Introduce unique elements such as submarines, marine obstacles, and a life system to differentiate it from other games in the genre.</a:t>
            </a:r>
          </a:p>
          <a:p>
            <a:pPr marL="285750" indent="-285750" algn="just">
              <a:buFont typeface="Arial" panose="020B0604020202020204" pitchFamily="34" charset="0"/>
              <a:buChar char="•"/>
            </a:pPr>
            <a:r>
              <a:rPr lang="en-US" sz="1800" b="0" i="0" dirty="0">
                <a:solidFill>
                  <a:schemeClr val="tx1"/>
                </a:solidFill>
                <a:effectLst/>
                <a:latin typeface="+mn-lt"/>
              </a:rPr>
              <a:t>Enhance Player Immersion: Provide players with an immersive experience by designing visually appealing underwater environments and incorporating realistic sound effects.</a:t>
            </a:r>
          </a:p>
          <a:p>
            <a:pPr marL="285750" indent="-285750" algn="just">
              <a:buFont typeface="Arial" panose="020B0604020202020204" pitchFamily="34" charset="0"/>
              <a:buChar char="•"/>
            </a:pPr>
            <a:r>
              <a:rPr lang="en-US" sz="1800" b="0" i="0" dirty="0">
                <a:solidFill>
                  <a:schemeClr val="tx1"/>
                </a:solidFill>
                <a:effectLst/>
                <a:latin typeface="+mn-lt"/>
              </a:rPr>
              <a:t>Promote Strategic Gameplay: Encourage players to strategize and improve their skills by navigating the submarine through obstacles while managing its life meter.</a:t>
            </a:r>
            <a:endParaRPr lang="en-IN" sz="1800" dirty="0">
              <a:solidFill>
                <a:schemeClr val="tx1"/>
              </a:solidFill>
              <a:latin typeface="+mn-lt"/>
            </a:endParaRPr>
          </a:p>
        </p:txBody>
      </p:sp>
      <p:sp>
        <p:nvSpPr>
          <p:cNvPr id="2" name="Google Shape;90;p1">
            <a:extLst>
              <a:ext uri="{FF2B5EF4-FFF2-40B4-BE49-F238E27FC236}">
                <a16:creationId xmlns:a16="http://schemas.microsoft.com/office/drawing/2014/main" xmlns="" id="{9F99F9E8-0B86-5D37-5286-38847FEEE0EF}"/>
              </a:ext>
            </a:extLst>
          </p:cNvPr>
          <p:cNvSpPr txBox="1">
            <a:spLocks/>
          </p:cNvSpPr>
          <p:nvPr/>
        </p:nvSpPr>
        <p:spPr>
          <a:xfrm>
            <a:off x="28249" y="6420294"/>
            <a:ext cx="829297" cy="39817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1" u="none" strike="noStrike" cap="none">
                <a:solidFill>
                  <a:srgbClr val="FF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sz="1100" dirty="0">
                <a:solidFill>
                  <a:schemeClr val="tx1"/>
                </a:solidFill>
              </a:rPr>
              <a:t>26/03/2024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6"/>
          <p:cNvSpPr txBox="1"/>
          <p:nvPr/>
        </p:nvSpPr>
        <p:spPr>
          <a:xfrm>
            <a:off x="1314985" y="75147"/>
            <a:ext cx="7347857" cy="862283"/>
          </a:xfrm>
          <a:prstGeom prst="rect">
            <a:avLst/>
          </a:prstGeom>
          <a:noFill/>
          <a:ln>
            <a:noFill/>
          </a:ln>
        </p:spPr>
        <p:txBody>
          <a:bodyPr spcFirstLastPara="1" wrap="square" lIns="68550" tIns="34275" rIns="68550" bIns="34275" anchor="ctr" anchorCtr="0">
            <a:noAutofit/>
          </a:bodyPr>
          <a:lstStyle/>
          <a:p>
            <a:pPr marL="0" marR="0" lvl="0" indent="0" algn="ctr" rtl="0">
              <a:lnSpc>
                <a:spcPct val="90000"/>
              </a:lnSpc>
              <a:spcBef>
                <a:spcPts val="0"/>
              </a:spcBef>
              <a:spcAft>
                <a:spcPts val="0"/>
              </a:spcAft>
              <a:buClr>
                <a:schemeClr val="dk1"/>
              </a:buClr>
              <a:buSzPts val="4000"/>
              <a:buFont typeface="Bookman Old Style"/>
              <a:buNone/>
            </a:pPr>
            <a:r>
              <a:rPr lang="en-US" sz="3600" b="1" i="1" dirty="0">
                <a:solidFill>
                  <a:srgbClr val="0070C0"/>
                </a:solidFill>
                <a:latin typeface="Bookman Old Style"/>
                <a:ea typeface="Bookman Old Style"/>
                <a:cs typeface="Bookman Old Style"/>
                <a:sym typeface="Bookman Old Style"/>
              </a:rPr>
              <a:t>Workflow</a:t>
            </a:r>
            <a:endParaRPr sz="3600" b="1" i="1" dirty="0">
              <a:solidFill>
                <a:srgbClr val="0070C0"/>
              </a:solidFill>
              <a:latin typeface="Bookman Old Style"/>
              <a:ea typeface="Bookman Old Style"/>
              <a:cs typeface="Bookman Old Style"/>
              <a:sym typeface="Bookman Old Style"/>
            </a:endParaRPr>
          </a:p>
        </p:txBody>
      </p:sp>
      <p:sp>
        <p:nvSpPr>
          <p:cNvPr id="129" name="Google Shape;129;p6"/>
          <p:cNvSpPr txBox="1">
            <a:spLocks noGrp="1"/>
          </p:cNvSpPr>
          <p:nvPr>
            <p:ph type="ftr" idx="11"/>
          </p:nvPr>
        </p:nvSpPr>
        <p:spPr>
          <a:xfrm>
            <a:off x="2246901" y="6479602"/>
            <a:ext cx="5135216" cy="4221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tx1"/>
                </a:solidFill>
              </a:rPr>
              <a:t>Subnautican adventures </a:t>
            </a:r>
          </a:p>
        </p:txBody>
      </p:sp>
      <p:sp>
        <p:nvSpPr>
          <p:cNvPr id="3" name="Google Shape;90;p1">
            <a:extLst>
              <a:ext uri="{FF2B5EF4-FFF2-40B4-BE49-F238E27FC236}">
                <a16:creationId xmlns:a16="http://schemas.microsoft.com/office/drawing/2014/main" xmlns="" id="{A89E66AF-9B3D-9FD5-9180-15AE4C71D183}"/>
              </a:ext>
            </a:extLst>
          </p:cNvPr>
          <p:cNvSpPr txBox="1">
            <a:spLocks/>
          </p:cNvSpPr>
          <p:nvPr/>
        </p:nvSpPr>
        <p:spPr>
          <a:xfrm>
            <a:off x="28249" y="6420294"/>
            <a:ext cx="829297" cy="39817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1" u="none" strike="noStrike" cap="none">
                <a:solidFill>
                  <a:srgbClr val="FF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sz="1100" dirty="0">
                <a:solidFill>
                  <a:schemeClr val="tx1"/>
                </a:solidFill>
              </a:rPr>
              <a:t>26/03/2024</a:t>
            </a:r>
          </a:p>
        </p:txBody>
      </p:sp>
      <p:sp>
        <p:nvSpPr>
          <p:cNvPr id="4" name="Oval 3">
            <a:extLst>
              <a:ext uri="{FF2B5EF4-FFF2-40B4-BE49-F238E27FC236}">
                <a16:creationId xmlns:a16="http://schemas.microsoft.com/office/drawing/2014/main" xmlns="" id="{CC635F93-03E2-AF0C-2075-318EDDF4EB68}"/>
              </a:ext>
            </a:extLst>
          </p:cNvPr>
          <p:cNvSpPr/>
          <p:nvPr/>
        </p:nvSpPr>
        <p:spPr>
          <a:xfrm>
            <a:off x="4155081" y="817750"/>
            <a:ext cx="833831" cy="42716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6" name="TextBox 5">
            <a:extLst>
              <a:ext uri="{FF2B5EF4-FFF2-40B4-BE49-F238E27FC236}">
                <a16:creationId xmlns:a16="http://schemas.microsoft.com/office/drawing/2014/main" xmlns="" id="{8CFEB1DF-E771-2565-2BCC-9DFDE73362E6}"/>
              </a:ext>
            </a:extLst>
          </p:cNvPr>
          <p:cNvSpPr txBox="1"/>
          <p:nvPr/>
        </p:nvSpPr>
        <p:spPr>
          <a:xfrm>
            <a:off x="4007271" y="2434796"/>
            <a:ext cx="1146220" cy="430887"/>
          </a:xfrm>
          <a:prstGeom prst="rect">
            <a:avLst/>
          </a:prstGeom>
          <a:noFill/>
        </p:spPr>
        <p:txBody>
          <a:bodyPr wrap="square" rtlCol="0">
            <a:spAutoFit/>
          </a:bodyPr>
          <a:lstStyle/>
          <a:p>
            <a:pPr algn="ctr"/>
            <a:r>
              <a:rPr lang="en-US" sz="1100" b="1" dirty="0"/>
              <a:t>Obstacle</a:t>
            </a:r>
          </a:p>
          <a:p>
            <a:pPr algn="ctr"/>
            <a:r>
              <a:rPr lang="en-US" sz="1100" b="1" dirty="0"/>
              <a:t>Generation</a:t>
            </a:r>
          </a:p>
        </p:txBody>
      </p:sp>
      <p:sp>
        <p:nvSpPr>
          <p:cNvPr id="10" name="TextBox 9">
            <a:extLst>
              <a:ext uri="{FF2B5EF4-FFF2-40B4-BE49-F238E27FC236}">
                <a16:creationId xmlns:a16="http://schemas.microsoft.com/office/drawing/2014/main" xmlns="" id="{A9CF3F1C-3B50-D304-FCBB-73F963C91D6B}"/>
              </a:ext>
            </a:extLst>
          </p:cNvPr>
          <p:cNvSpPr txBox="1"/>
          <p:nvPr/>
        </p:nvSpPr>
        <p:spPr>
          <a:xfrm>
            <a:off x="3908734" y="1585647"/>
            <a:ext cx="1326524" cy="430887"/>
          </a:xfrm>
          <a:prstGeom prst="rect">
            <a:avLst/>
          </a:prstGeom>
          <a:noFill/>
        </p:spPr>
        <p:txBody>
          <a:bodyPr wrap="square">
            <a:spAutoFit/>
          </a:bodyPr>
          <a:lstStyle/>
          <a:p>
            <a:pPr algn="ctr"/>
            <a:r>
              <a:rPr lang="en-US" sz="1100" b="1" dirty="0"/>
              <a:t>Submarine</a:t>
            </a:r>
          </a:p>
          <a:p>
            <a:pPr algn="ctr"/>
            <a:r>
              <a:rPr lang="en-US" sz="1100" b="1" dirty="0"/>
              <a:t>Generation</a:t>
            </a:r>
          </a:p>
        </p:txBody>
      </p:sp>
      <p:sp>
        <p:nvSpPr>
          <p:cNvPr id="12" name="TextBox 11">
            <a:extLst>
              <a:ext uri="{FF2B5EF4-FFF2-40B4-BE49-F238E27FC236}">
                <a16:creationId xmlns:a16="http://schemas.microsoft.com/office/drawing/2014/main" xmlns="" id="{CC15CCAA-F438-08FD-9A75-D3454127F7B3}"/>
              </a:ext>
            </a:extLst>
          </p:cNvPr>
          <p:cNvSpPr txBox="1"/>
          <p:nvPr/>
        </p:nvSpPr>
        <p:spPr>
          <a:xfrm>
            <a:off x="3891359" y="3213398"/>
            <a:ext cx="1378039" cy="600164"/>
          </a:xfrm>
          <a:prstGeom prst="rect">
            <a:avLst/>
          </a:prstGeom>
          <a:noFill/>
        </p:spPr>
        <p:txBody>
          <a:bodyPr wrap="square">
            <a:spAutoFit/>
          </a:bodyPr>
          <a:lstStyle/>
          <a:p>
            <a:pPr algn="ctr"/>
            <a:r>
              <a:rPr lang="en-US" sz="1100" b="1" dirty="0"/>
              <a:t>Obstacles are generated and shift left</a:t>
            </a:r>
          </a:p>
        </p:txBody>
      </p:sp>
      <p:sp>
        <p:nvSpPr>
          <p:cNvPr id="14" name="TextBox 13">
            <a:extLst>
              <a:ext uri="{FF2B5EF4-FFF2-40B4-BE49-F238E27FC236}">
                <a16:creationId xmlns:a16="http://schemas.microsoft.com/office/drawing/2014/main" xmlns="" id="{F09A51F9-3EE1-2158-74C4-1CC350918BEC}"/>
              </a:ext>
            </a:extLst>
          </p:cNvPr>
          <p:cNvSpPr txBox="1"/>
          <p:nvPr/>
        </p:nvSpPr>
        <p:spPr>
          <a:xfrm>
            <a:off x="3933192" y="6076281"/>
            <a:ext cx="1254748" cy="430887"/>
          </a:xfrm>
          <a:prstGeom prst="rect">
            <a:avLst/>
          </a:prstGeom>
          <a:noFill/>
        </p:spPr>
        <p:txBody>
          <a:bodyPr wrap="square">
            <a:spAutoFit/>
          </a:bodyPr>
          <a:lstStyle/>
          <a:p>
            <a:pPr algn="ctr"/>
            <a:r>
              <a:rPr lang="en-US" sz="1100" b="1" dirty="0"/>
              <a:t>GAME OVER and your score</a:t>
            </a:r>
          </a:p>
        </p:txBody>
      </p:sp>
      <p:sp>
        <p:nvSpPr>
          <p:cNvPr id="16" name="TextBox 15">
            <a:extLst>
              <a:ext uri="{FF2B5EF4-FFF2-40B4-BE49-F238E27FC236}">
                <a16:creationId xmlns:a16="http://schemas.microsoft.com/office/drawing/2014/main" xmlns="" id="{7547A0C0-A4CD-B2DC-E9CA-586EBA3ADA19}"/>
              </a:ext>
            </a:extLst>
          </p:cNvPr>
          <p:cNvSpPr txBox="1"/>
          <p:nvPr/>
        </p:nvSpPr>
        <p:spPr>
          <a:xfrm>
            <a:off x="5744666" y="4057560"/>
            <a:ext cx="1490766" cy="261610"/>
          </a:xfrm>
          <a:prstGeom prst="rect">
            <a:avLst/>
          </a:prstGeom>
          <a:noFill/>
        </p:spPr>
        <p:txBody>
          <a:bodyPr wrap="square">
            <a:spAutoFit/>
          </a:bodyPr>
          <a:lstStyle/>
          <a:p>
            <a:pPr algn="ctr"/>
            <a:r>
              <a:rPr lang="en-US" sz="1100" b="1" dirty="0"/>
              <a:t>Button input</a:t>
            </a:r>
          </a:p>
        </p:txBody>
      </p:sp>
      <p:sp>
        <p:nvSpPr>
          <p:cNvPr id="18" name="TextBox 17">
            <a:extLst>
              <a:ext uri="{FF2B5EF4-FFF2-40B4-BE49-F238E27FC236}">
                <a16:creationId xmlns:a16="http://schemas.microsoft.com/office/drawing/2014/main" xmlns="" id="{4D68EC04-F8E3-1449-1611-72591E90D7BA}"/>
              </a:ext>
            </a:extLst>
          </p:cNvPr>
          <p:cNvSpPr txBox="1"/>
          <p:nvPr/>
        </p:nvSpPr>
        <p:spPr>
          <a:xfrm>
            <a:off x="3741051" y="4770797"/>
            <a:ext cx="1702788" cy="600164"/>
          </a:xfrm>
          <a:prstGeom prst="rect">
            <a:avLst/>
          </a:prstGeom>
          <a:noFill/>
        </p:spPr>
        <p:txBody>
          <a:bodyPr wrap="square">
            <a:spAutoFit/>
          </a:bodyPr>
          <a:lstStyle/>
          <a:p>
            <a:pPr algn="ctr"/>
            <a:r>
              <a:rPr lang="en-US" sz="1100" b="1" dirty="0"/>
              <a:t>Submarine survives obstacles and remain in screen</a:t>
            </a:r>
          </a:p>
        </p:txBody>
      </p:sp>
      <p:sp>
        <p:nvSpPr>
          <p:cNvPr id="19" name="Diamond 18">
            <a:extLst>
              <a:ext uri="{FF2B5EF4-FFF2-40B4-BE49-F238E27FC236}">
                <a16:creationId xmlns:a16="http://schemas.microsoft.com/office/drawing/2014/main" xmlns="" id="{F0523B13-325D-6EE7-7D4A-D4BBE5B87487}"/>
              </a:ext>
            </a:extLst>
          </p:cNvPr>
          <p:cNvSpPr/>
          <p:nvPr/>
        </p:nvSpPr>
        <p:spPr>
          <a:xfrm>
            <a:off x="3720603" y="4335995"/>
            <a:ext cx="1702788" cy="1332526"/>
          </a:xfrm>
          <a:prstGeom prst="diamon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lowchart: Preparation 20">
            <a:extLst>
              <a:ext uri="{FF2B5EF4-FFF2-40B4-BE49-F238E27FC236}">
                <a16:creationId xmlns:a16="http://schemas.microsoft.com/office/drawing/2014/main" xmlns="" id="{8BC15EC4-6E6F-A86B-4F59-6BDD2CE4832D}"/>
              </a:ext>
            </a:extLst>
          </p:cNvPr>
          <p:cNvSpPr/>
          <p:nvPr/>
        </p:nvSpPr>
        <p:spPr>
          <a:xfrm>
            <a:off x="4001352" y="1526726"/>
            <a:ext cx="1152139" cy="561699"/>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3" name="Flowchart: Terminator 22">
            <a:extLst>
              <a:ext uri="{FF2B5EF4-FFF2-40B4-BE49-F238E27FC236}">
                <a16:creationId xmlns:a16="http://schemas.microsoft.com/office/drawing/2014/main" xmlns="" id="{74D1CD7B-1AE8-BAB1-BDB9-DDFECB137E25}"/>
              </a:ext>
            </a:extLst>
          </p:cNvPr>
          <p:cNvSpPr/>
          <p:nvPr/>
        </p:nvSpPr>
        <p:spPr>
          <a:xfrm>
            <a:off x="3956052" y="6034318"/>
            <a:ext cx="1231888" cy="497184"/>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xmlns="" id="{9419DB77-C42A-89A6-D90C-CC71FFCF7B40}"/>
              </a:ext>
            </a:extLst>
          </p:cNvPr>
          <p:cNvSpPr txBox="1"/>
          <p:nvPr/>
        </p:nvSpPr>
        <p:spPr>
          <a:xfrm>
            <a:off x="4175531" y="878427"/>
            <a:ext cx="833831" cy="261610"/>
          </a:xfrm>
          <a:prstGeom prst="rect">
            <a:avLst/>
          </a:prstGeom>
          <a:noFill/>
        </p:spPr>
        <p:txBody>
          <a:bodyPr wrap="square" rtlCol="0">
            <a:spAutoFit/>
          </a:bodyPr>
          <a:lstStyle/>
          <a:p>
            <a:r>
              <a:rPr lang="en-US" sz="1100" b="1" dirty="0"/>
              <a:t> START</a:t>
            </a:r>
          </a:p>
        </p:txBody>
      </p:sp>
      <p:sp>
        <p:nvSpPr>
          <p:cNvPr id="26" name="Flowchart: Preparation 25">
            <a:extLst>
              <a:ext uri="{FF2B5EF4-FFF2-40B4-BE49-F238E27FC236}">
                <a16:creationId xmlns:a16="http://schemas.microsoft.com/office/drawing/2014/main" xmlns="" id="{2D7C5B38-C4A0-5287-EE23-E48B9151D1FF}"/>
              </a:ext>
            </a:extLst>
          </p:cNvPr>
          <p:cNvSpPr/>
          <p:nvPr/>
        </p:nvSpPr>
        <p:spPr>
          <a:xfrm>
            <a:off x="4004310" y="2383901"/>
            <a:ext cx="1152139" cy="561699"/>
          </a:xfrm>
          <a:prstGeom prst="flowChartPrepara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7" name="Parallelogram 26">
            <a:extLst>
              <a:ext uri="{FF2B5EF4-FFF2-40B4-BE49-F238E27FC236}">
                <a16:creationId xmlns:a16="http://schemas.microsoft.com/office/drawing/2014/main" xmlns="" id="{10F43160-696B-AD2B-54C0-76AB34AE694E}"/>
              </a:ext>
            </a:extLst>
          </p:cNvPr>
          <p:cNvSpPr/>
          <p:nvPr/>
        </p:nvSpPr>
        <p:spPr>
          <a:xfrm>
            <a:off x="3819836" y="3247689"/>
            <a:ext cx="1545219" cy="531583"/>
          </a:xfrm>
          <a:prstGeom prst="parallelogram">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Left 27">
            <a:extLst>
              <a:ext uri="{FF2B5EF4-FFF2-40B4-BE49-F238E27FC236}">
                <a16:creationId xmlns:a16="http://schemas.microsoft.com/office/drawing/2014/main" xmlns="" id="{8DF64FD8-7A91-782B-7ECA-2E8D34C896AE}"/>
              </a:ext>
            </a:extLst>
          </p:cNvPr>
          <p:cNvSpPr/>
          <p:nvPr/>
        </p:nvSpPr>
        <p:spPr>
          <a:xfrm>
            <a:off x="5744666" y="3950766"/>
            <a:ext cx="1368110" cy="488611"/>
          </a:xfrm>
          <a:prstGeom prst="lef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xmlns="" id="{4AD917E4-8836-B526-2BB3-CFF14B6FF1B3}"/>
              </a:ext>
            </a:extLst>
          </p:cNvPr>
          <p:cNvCxnSpPr>
            <a:stCxn id="4" idx="4"/>
            <a:endCxn id="21" idx="0"/>
          </p:cNvCxnSpPr>
          <p:nvPr/>
        </p:nvCxnSpPr>
        <p:spPr>
          <a:xfrm>
            <a:off x="4571997" y="1244917"/>
            <a:ext cx="5425" cy="28180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5" name="Straight Arrow Connector 34">
            <a:extLst>
              <a:ext uri="{FF2B5EF4-FFF2-40B4-BE49-F238E27FC236}">
                <a16:creationId xmlns:a16="http://schemas.microsoft.com/office/drawing/2014/main" xmlns="" id="{70689AEB-9AAC-A059-1F4C-D3BFD4BE5CAD}"/>
              </a:ext>
            </a:extLst>
          </p:cNvPr>
          <p:cNvCxnSpPr>
            <a:stCxn id="21" idx="2"/>
            <a:endCxn id="26" idx="0"/>
          </p:cNvCxnSpPr>
          <p:nvPr/>
        </p:nvCxnSpPr>
        <p:spPr>
          <a:xfrm>
            <a:off x="4577422" y="2088425"/>
            <a:ext cx="2958" cy="29547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7" name="Straight Arrow Connector 36">
            <a:extLst>
              <a:ext uri="{FF2B5EF4-FFF2-40B4-BE49-F238E27FC236}">
                <a16:creationId xmlns:a16="http://schemas.microsoft.com/office/drawing/2014/main" xmlns="" id="{4E3E51D0-281B-3BD9-1D6E-E2D0C104F478}"/>
              </a:ext>
            </a:extLst>
          </p:cNvPr>
          <p:cNvCxnSpPr>
            <a:stCxn id="26" idx="2"/>
            <a:endCxn id="12" idx="0"/>
          </p:cNvCxnSpPr>
          <p:nvPr/>
        </p:nvCxnSpPr>
        <p:spPr>
          <a:xfrm flipH="1">
            <a:off x="4580379" y="2945600"/>
            <a:ext cx="1" cy="26779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3" name="Straight Arrow Connector 42">
            <a:extLst>
              <a:ext uri="{FF2B5EF4-FFF2-40B4-BE49-F238E27FC236}">
                <a16:creationId xmlns:a16="http://schemas.microsoft.com/office/drawing/2014/main" xmlns="" id="{E138D173-5279-5919-08A2-EA32418B5168}"/>
              </a:ext>
            </a:extLst>
          </p:cNvPr>
          <p:cNvCxnSpPr>
            <a:cxnSpLocks/>
            <a:endCxn id="19" idx="0"/>
          </p:cNvCxnSpPr>
          <p:nvPr/>
        </p:nvCxnSpPr>
        <p:spPr>
          <a:xfrm flipH="1">
            <a:off x="4571997" y="3765937"/>
            <a:ext cx="8381" cy="57005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7" name="Straight Arrow Connector 46">
            <a:extLst>
              <a:ext uri="{FF2B5EF4-FFF2-40B4-BE49-F238E27FC236}">
                <a16:creationId xmlns:a16="http://schemas.microsoft.com/office/drawing/2014/main" xmlns="" id="{84DA2FCB-0C08-21B1-CA3C-721A1E716EEC}"/>
              </a:ext>
            </a:extLst>
          </p:cNvPr>
          <p:cNvCxnSpPr>
            <a:stCxn id="28" idx="1"/>
          </p:cNvCxnSpPr>
          <p:nvPr/>
        </p:nvCxnSpPr>
        <p:spPr>
          <a:xfrm flipH="1" flipV="1">
            <a:off x="4592445" y="4188365"/>
            <a:ext cx="1152221" cy="670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1" name="Straight Arrow Connector 50">
            <a:extLst>
              <a:ext uri="{FF2B5EF4-FFF2-40B4-BE49-F238E27FC236}">
                <a16:creationId xmlns:a16="http://schemas.microsoft.com/office/drawing/2014/main" xmlns="" id="{D46C3671-0CCC-54E6-D816-9EE04DCD9938}"/>
              </a:ext>
            </a:extLst>
          </p:cNvPr>
          <p:cNvCxnSpPr>
            <a:stCxn id="19" idx="2"/>
            <a:endCxn id="23" idx="0"/>
          </p:cNvCxnSpPr>
          <p:nvPr/>
        </p:nvCxnSpPr>
        <p:spPr>
          <a:xfrm flipH="1">
            <a:off x="4571996" y="5668521"/>
            <a:ext cx="1" cy="36579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8" name="Connector: Elbow 57">
            <a:extLst>
              <a:ext uri="{FF2B5EF4-FFF2-40B4-BE49-F238E27FC236}">
                <a16:creationId xmlns:a16="http://schemas.microsoft.com/office/drawing/2014/main" xmlns="" id="{A1D12C2E-21AC-FEFA-1572-760E20B29388}"/>
              </a:ext>
            </a:extLst>
          </p:cNvPr>
          <p:cNvCxnSpPr>
            <a:cxnSpLocks/>
          </p:cNvCxnSpPr>
          <p:nvPr/>
        </p:nvCxnSpPr>
        <p:spPr>
          <a:xfrm rot="5400000" flipH="1" flipV="1">
            <a:off x="2660791" y="3784931"/>
            <a:ext cx="1496945" cy="954046"/>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63" name="Straight Connector 62">
            <a:extLst>
              <a:ext uri="{FF2B5EF4-FFF2-40B4-BE49-F238E27FC236}">
                <a16:creationId xmlns:a16="http://schemas.microsoft.com/office/drawing/2014/main" xmlns="" id="{BE108168-41E8-D0E1-D8D7-5A14237515F1}"/>
              </a:ext>
            </a:extLst>
          </p:cNvPr>
          <p:cNvCxnSpPr>
            <a:cxnSpLocks/>
            <a:endCxn id="19" idx="1"/>
          </p:cNvCxnSpPr>
          <p:nvPr/>
        </p:nvCxnSpPr>
        <p:spPr>
          <a:xfrm>
            <a:off x="2932238" y="5002258"/>
            <a:ext cx="788365" cy="0"/>
          </a:xfrm>
          <a:prstGeom prst="line">
            <a:avLst/>
          </a:prstGeom>
        </p:spPr>
        <p:style>
          <a:lnRef idx="2">
            <a:schemeClr val="dk1"/>
          </a:lnRef>
          <a:fillRef idx="0">
            <a:schemeClr val="dk1"/>
          </a:fillRef>
          <a:effectRef idx="1">
            <a:schemeClr val="dk1"/>
          </a:effectRef>
          <a:fontRef idx="minor">
            <a:schemeClr val="tx1"/>
          </a:fontRef>
        </p:style>
      </p:cxnSp>
      <p:cxnSp>
        <p:nvCxnSpPr>
          <p:cNvPr id="131" name="Connector: Elbow 130">
            <a:extLst>
              <a:ext uri="{FF2B5EF4-FFF2-40B4-BE49-F238E27FC236}">
                <a16:creationId xmlns:a16="http://schemas.microsoft.com/office/drawing/2014/main" xmlns="" id="{52BFBB4D-0FBD-FB9D-12BF-D9E1904FD95F}"/>
              </a:ext>
            </a:extLst>
          </p:cNvPr>
          <p:cNvCxnSpPr>
            <a:cxnSpLocks/>
            <a:stCxn id="23" idx="1"/>
            <a:endCxn id="4" idx="2"/>
          </p:cNvCxnSpPr>
          <p:nvPr/>
        </p:nvCxnSpPr>
        <p:spPr>
          <a:xfrm rot="10800000" flipH="1">
            <a:off x="3956051" y="1031334"/>
            <a:ext cx="199029" cy="5251576"/>
          </a:xfrm>
          <a:prstGeom prst="bentConnector3">
            <a:avLst>
              <a:gd name="adj1" fmla="val -861871"/>
            </a:avLst>
          </a:prstGeom>
          <a:ln>
            <a:tailEnd type="triangle"/>
          </a:ln>
        </p:spPr>
        <p:style>
          <a:lnRef idx="2">
            <a:schemeClr val="dk1"/>
          </a:lnRef>
          <a:fillRef idx="0">
            <a:schemeClr val="dk1"/>
          </a:fillRef>
          <a:effectRef idx="1">
            <a:schemeClr val="dk1"/>
          </a:effectRef>
          <a:fontRef idx="minor">
            <a:schemeClr val="tx1"/>
          </a:fontRef>
        </p:style>
      </p:cxnSp>
      <p:sp>
        <p:nvSpPr>
          <p:cNvPr id="137" name="TextBox 136">
            <a:extLst>
              <a:ext uri="{FF2B5EF4-FFF2-40B4-BE49-F238E27FC236}">
                <a16:creationId xmlns:a16="http://schemas.microsoft.com/office/drawing/2014/main" xmlns="" id="{FBD3B90B-30CD-7B8B-F38F-56BE774DC147}"/>
              </a:ext>
            </a:extLst>
          </p:cNvPr>
          <p:cNvSpPr txBox="1"/>
          <p:nvPr/>
        </p:nvSpPr>
        <p:spPr>
          <a:xfrm>
            <a:off x="2932283" y="4740648"/>
            <a:ext cx="523407" cy="261610"/>
          </a:xfrm>
          <a:prstGeom prst="rect">
            <a:avLst/>
          </a:prstGeom>
          <a:noFill/>
        </p:spPr>
        <p:txBody>
          <a:bodyPr wrap="square" rtlCol="0">
            <a:spAutoFit/>
          </a:bodyPr>
          <a:lstStyle/>
          <a:p>
            <a:r>
              <a:rPr lang="en-US" sz="1100" b="1" dirty="0"/>
              <a:t>YES</a:t>
            </a:r>
          </a:p>
        </p:txBody>
      </p:sp>
      <p:sp>
        <p:nvSpPr>
          <p:cNvPr id="139" name="TextBox 138">
            <a:extLst>
              <a:ext uri="{FF2B5EF4-FFF2-40B4-BE49-F238E27FC236}">
                <a16:creationId xmlns:a16="http://schemas.microsoft.com/office/drawing/2014/main" xmlns="" id="{3D8B71DC-F845-7457-0A7C-66B99115276C}"/>
              </a:ext>
            </a:extLst>
          </p:cNvPr>
          <p:cNvSpPr txBox="1"/>
          <p:nvPr/>
        </p:nvSpPr>
        <p:spPr>
          <a:xfrm>
            <a:off x="4523812" y="5698223"/>
            <a:ext cx="491041" cy="261610"/>
          </a:xfrm>
          <a:prstGeom prst="rect">
            <a:avLst/>
          </a:prstGeom>
          <a:noFill/>
        </p:spPr>
        <p:txBody>
          <a:bodyPr wrap="square">
            <a:spAutoFit/>
          </a:bodyPr>
          <a:lstStyle/>
          <a:p>
            <a:r>
              <a:rPr lang="en-US" sz="1100" b="1" dirty="0"/>
              <a:t>NO</a:t>
            </a:r>
          </a:p>
        </p:txBody>
      </p:sp>
    </p:spTree>
    <p:extLst>
      <p:ext uri="{BB962C8B-B14F-4D97-AF65-F5344CB8AC3E}">
        <p14:creationId xmlns:p14="http://schemas.microsoft.com/office/powerpoint/2010/main" val="29256932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0"/>
          <p:cNvSpPr txBox="1"/>
          <p:nvPr/>
        </p:nvSpPr>
        <p:spPr>
          <a:xfrm>
            <a:off x="1513113" y="270533"/>
            <a:ext cx="7347857" cy="862283"/>
          </a:xfrm>
          <a:prstGeom prst="rect">
            <a:avLst/>
          </a:prstGeom>
          <a:noFill/>
          <a:ln>
            <a:noFill/>
          </a:ln>
        </p:spPr>
        <p:txBody>
          <a:bodyPr spcFirstLastPara="1" wrap="square" lIns="68550" tIns="34275" rIns="68550" bIns="34275" anchor="ctr" anchorCtr="0">
            <a:noAutofit/>
          </a:bodyPr>
          <a:lstStyle/>
          <a:p>
            <a:pPr marL="0" marR="0" lvl="0" indent="0" algn="ctr" rtl="0">
              <a:lnSpc>
                <a:spcPct val="90000"/>
              </a:lnSpc>
              <a:spcBef>
                <a:spcPts val="0"/>
              </a:spcBef>
              <a:spcAft>
                <a:spcPts val="0"/>
              </a:spcAft>
              <a:buClr>
                <a:schemeClr val="dk1"/>
              </a:buClr>
              <a:buSzPts val="4000"/>
              <a:buFont typeface="Bookman Old Style"/>
              <a:buNone/>
            </a:pPr>
            <a:r>
              <a:rPr lang="en-US" sz="3600" b="1" i="1">
                <a:solidFill>
                  <a:srgbClr val="0070C0"/>
                </a:solidFill>
                <a:latin typeface="Bookman Old Style"/>
                <a:ea typeface="Bookman Old Style"/>
                <a:cs typeface="Bookman Old Style"/>
                <a:sym typeface="Bookman Old Style"/>
              </a:rPr>
              <a:t>Hardware &amp; Software Requirements</a:t>
            </a:r>
            <a:endParaRPr/>
          </a:p>
        </p:txBody>
      </p:sp>
      <p:sp>
        <p:nvSpPr>
          <p:cNvPr id="136" name="Google Shape;136;p20"/>
          <p:cNvSpPr txBox="1">
            <a:spLocks noGrp="1"/>
          </p:cNvSpPr>
          <p:nvPr>
            <p:ph type="ftr" idx="11"/>
          </p:nvPr>
        </p:nvSpPr>
        <p:spPr>
          <a:xfrm>
            <a:off x="2378768" y="6406047"/>
            <a:ext cx="5135216" cy="4221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tx1"/>
                </a:solidFill>
              </a:rPr>
              <a:t>Subnautican adventures </a:t>
            </a:r>
          </a:p>
        </p:txBody>
      </p:sp>
      <p:sp>
        <p:nvSpPr>
          <p:cNvPr id="3" name="TextBox 2">
            <a:extLst>
              <a:ext uri="{FF2B5EF4-FFF2-40B4-BE49-F238E27FC236}">
                <a16:creationId xmlns:a16="http://schemas.microsoft.com/office/drawing/2014/main" xmlns="" id="{E0D035F7-612B-1DD7-2C09-914AA43DA339}"/>
              </a:ext>
            </a:extLst>
          </p:cNvPr>
          <p:cNvSpPr txBox="1"/>
          <p:nvPr/>
        </p:nvSpPr>
        <p:spPr>
          <a:xfrm>
            <a:off x="228600" y="1912920"/>
            <a:ext cx="8695267" cy="4001095"/>
          </a:xfrm>
          <a:prstGeom prst="rect">
            <a:avLst/>
          </a:prstGeom>
          <a:noFill/>
        </p:spPr>
        <p:txBody>
          <a:bodyPr wrap="square" rtlCol="0">
            <a:spAutoFit/>
          </a:bodyPr>
          <a:lstStyle/>
          <a:p>
            <a:pPr algn="l"/>
            <a:r>
              <a:rPr lang="en-US" sz="1800" b="1" i="0" dirty="0">
                <a:solidFill>
                  <a:srgbClr val="0D0D0D"/>
                </a:solidFill>
                <a:effectLst/>
                <a:latin typeface="Söhne"/>
              </a:rPr>
              <a:t>Hardware Requirements:</a:t>
            </a:r>
          </a:p>
          <a:p>
            <a:pPr algn="l"/>
            <a:endParaRPr lang="en-US" sz="1800"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Processor (CPU):</a:t>
            </a:r>
            <a:r>
              <a:rPr lang="en-US" b="0" i="0" dirty="0">
                <a:solidFill>
                  <a:srgbClr val="0D0D0D"/>
                </a:solidFill>
                <a:effectLst/>
                <a:latin typeface="Söhne"/>
              </a:rPr>
              <a:t> Any modern processor capable of running the required software smoothly. Minimum requirement: Intel Core i3 or equivalent.</a:t>
            </a:r>
          </a:p>
          <a:p>
            <a:pPr algn="l">
              <a:buFont typeface="+mj-lt"/>
              <a:buAutoNum type="arabicPeriod"/>
            </a:pPr>
            <a:r>
              <a:rPr lang="en-US" b="1" i="0" dirty="0">
                <a:solidFill>
                  <a:srgbClr val="0D0D0D"/>
                </a:solidFill>
                <a:effectLst/>
                <a:latin typeface="Söhne"/>
              </a:rPr>
              <a:t>Memory (RAM):</a:t>
            </a:r>
            <a:r>
              <a:rPr lang="en-US" b="0" i="0" dirty="0">
                <a:solidFill>
                  <a:srgbClr val="0D0D0D"/>
                </a:solidFill>
                <a:effectLst/>
                <a:latin typeface="Söhne"/>
              </a:rPr>
              <a:t> Sufficient RAM to handle game assets, code execution, and other system processes. Minimum requirement: 2 GB RAM.</a:t>
            </a:r>
          </a:p>
          <a:p>
            <a:pPr algn="l">
              <a:buFont typeface="+mj-lt"/>
              <a:buAutoNum type="arabicPeriod"/>
            </a:pPr>
            <a:r>
              <a:rPr lang="en-US" b="1" i="0" dirty="0">
                <a:solidFill>
                  <a:srgbClr val="0D0D0D"/>
                </a:solidFill>
                <a:effectLst/>
                <a:latin typeface="Söhne"/>
              </a:rPr>
              <a:t>Graphics Processing Unit (GPU):</a:t>
            </a:r>
            <a:r>
              <a:rPr lang="en-US" b="0" i="0" dirty="0">
                <a:solidFill>
                  <a:srgbClr val="0D0D0D"/>
                </a:solidFill>
                <a:effectLst/>
                <a:latin typeface="Söhne"/>
              </a:rPr>
              <a:t> A basic GPU capable of rendering 2D graphics. Integrated graphics should suffice. Minimum requirement: Integrated Intel HD Graphics or equivalent.</a:t>
            </a:r>
          </a:p>
          <a:p>
            <a:pPr algn="l"/>
            <a:r>
              <a:rPr lang="en-US" b="1" i="0" dirty="0">
                <a:solidFill>
                  <a:srgbClr val="0D0D0D"/>
                </a:solidFill>
                <a:effectLst/>
                <a:latin typeface="Söhne"/>
              </a:rPr>
              <a:t>   &amp; Storage, Input </a:t>
            </a:r>
            <a:r>
              <a:rPr lang="en-US" b="1" dirty="0">
                <a:solidFill>
                  <a:srgbClr val="0D0D0D"/>
                </a:solidFill>
                <a:latin typeface="Söhne"/>
              </a:rPr>
              <a:t>d</a:t>
            </a:r>
            <a:r>
              <a:rPr lang="en-US" b="1" i="0" dirty="0">
                <a:solidFill>
                  <a:srgbClr val="0D0D0D"/>
                </a:solidFill>
                <a:effectLst/>
                <a:latin typeface="Söhne"/>
              </a:rPr>
              <a:t>evices, etc.</a:t>
            </a:r>
            <a:r>
              <a:rPr lang="en-US" b="0" i="0" dirty="0">
                <a:solidFill>
                  <a:srgbClr val="0D0D0D"/>
                </a:solidFill>
                <a:effectLst/>
                <a:latin typeface="Söhne"/>
              </a:rPr>
              <a:t> </a:t>
            </a:r>
          </a:p>
          <a:p>
            <a:pPr algn="l"/>
            <a:endParaRPr lang="en-US" b="0" i="0" dirty="0">
              <a:solidFill>
                <a:srgbClr val="0D0D0D"/>
              </a:solidFill>
              <a:effectLst/>
              <a:latin typeface="Söhne"/>
            </a:endParaRPr>
          </a:p>
          <a:p>
            <a:pPr algn="l"/>
            <a:r>
              <a:rPr lang="en-US" sz="1800" b="1" i="0" dirty="0">
                <a:solidFill>
                  <a:srgbClr val="0D0D0D"/>
                </a:solidFill>
                <a:effectLst/>
                <a:latin typeface="Söhne"/>
              </a:rPr>
              <a:t>Software Requirements:</a:t>
            </a:r>
          </a:p>
          <a:p>
            <a:pPr algn="l"/>
            <a:endParaRPr lang="en-US" sz="1800" b="0" i="0" dirty="0">
              <a:solidFill>
                <a:srgbClr val="0D0D0D"/>
              </a:solidFill>
              <a:effectLst/>
              <a:latin typeface="Söhne"/>
            </a:endParaRPr>
          </a:p>
          <a:p>
            <a:pPr algn="l">
              <a:buFont typeface="+mj-lt"/>
              <a:buAutoNum type="arabicPeriod"/>
            </a:pPr>
            <a:r>
              <a:rPr lang="en-US" b="1" i="0" dirty="0">
                <a:solidFill>
                  <a:srgbClr val="0D0D0D"/>
                </a:solidFill>
                <a:effectLst/>
                <a:latin typeface="Söhne"/>
              </a:rPr>
              <a:t>Operating System:</a:t>
            </a:r>
            <a:r>
              <a:rPr lang="en-US" b="0" i="0" dirty="0">
                <a:solidFill>
                  <a:srgbClr val="0D0D0D"/>
                </a:solidFill>
                <a:effectLst/>
                <a:latin typeface="Söhne"/>
              </a:rPr>
              <a:t> Windows</a:t>
            </a:r>
          </a:p>
          <a:p>
            <a:pPr algn="l">
              <a:buFont typeface="+mj-lt"/>
              <a:buAutoNum type="arabicPeriod"/>
            </a:pPr>
            <a:r>
              <a:rPr lang="en-US" b="1" i="0" dirty="0">
                <a:solidFill>
                  <a:srgbClr val="0D0D0D"/>
                </a:solidFill>
                <a:effectLst/>
                <a:latin typeface="Söhne"/>
              </a:rPr>
              <a:t>Game Development Engine : </a:t>
            </a:r>
            <a:r>
              <a:rPr lang="en-US" b="0" i="0" dirty="0">
                <a:solidFill>
                  <a:srgbClr val="0D0D0D"/>
                </a:solidFill>
                <a:effectLst/>
                <a:latin typeface="Söhne"/>
              </a:rPr>
              <a:t>Unity</a:t>
            </a:r>
          </a:p>
          <a:p>
            <a:pPr algn="l">
              <a:buFont typeface="+mj-lt"/>
              <a:buAutoNum type="arabicPeriod"/>
            </a:pPr>
            <a:r>
              <a:rPr lang="en-US" b="1" i="0" dirty="0">
                <a:solidFill>
                  <a:srgbClr val="0D0D0D"/>
                </a:solidFill>
                <a:effectLst/>
                <a:latin typeface="Söhne"/>
              </a:rPr>
              <a:t>Integrated Development Environment (IDE):</a:t>
            </a:r>
            <a:r>
              <a:rPr lang="en-US" b="0" i="0" dirty="0">
                <a:solidFill>
                  <a:srgbClr val="0D0D0D"/>
                </a:solidFill>
                <a:effectLst/>
                <a:latin typeface="Söhne"/>
              </a:rPr>
              <a:t> A code editor or IDE for scripting and programming game logic :  Visual Studio Code (By C# )</a:t>
            </a:r>
          </a:p>
          <a:p>
            <a:pPr algn="l"/>
            <a:r>
              <a:rPr lang="en-US" b="1" i="0" dirty="0">
                <a:solidFill>
                  <a:srgbClr val="0D0D0D"/>
                </a:solidFill>
                <a:effectLst/>
                <a:latin typeface="Söhne"/>
              </a:rPr>
              <a:t>   &amp; Graphics , audio software, web browser, etc.</a:t>
            </a:r>
            <a:endParaRPr lang="en-IN" sz="1800" dirty="0">
              <a:solidFill>
                <a:schemeClr val="tx1"/>
              </a:solidFill>
            </a:endParaRPr>
          </a:p>
        </p:txBody>
      </p:sp>
      <p:sp>
        <p:nvSpPr>
          <p:cNvPr id="2" name="Google Shape;90;p1">
            <a:extLst>
              <a:ext uri="{FF2B5EF4-FFF2-40B4-BE49-F238E27FC236}">
                <a16:creationId xmlns:a16="http://schemas.microsoft.com/office/drawing/2014/main" xmlns="" id="{3F7F8A4B-282C-4BF0-80B2-FB533D536B63}"/>
              </a:ext>
            </a:extLst>
          </p:cNvPr>
          <p:cNvSpPr txBox="1">
            <a:spLocks/>
          </p:cNvSpPr>
          <p:nvPr/>
        </p:nvSpPr>
        <p:spPr>
          <a:xfrm>
            <a:off x="28249" y="6420294"/>
            <a:ext cx="829297" cy="39817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1" u="none" strike="noStrike" cap="none">
                <a:solidFill>
                  <a:srgbClr val="FF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sz="1100" dirty="0">
                <a:solidFill>
                  <a:schemeClr val="tx1"/>
                </a:solidFill>
              </a:rPr>
              <a:t>26/03/2024</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1"/>
          <p:cNvSpPr txBox="1"/>
          <p:nvPr/>
        </p:nvSpPr>
        <p:spPr>
          <a:xfrm>
            <a:off x="1513113" y="270533"/>
            <a:ext cx="7347857" cy="862283"/>
          </a:xfrm>
          <a:prstGeom prst="rect">
            <a:avLst/>
          </a:prstGeom>
          <a:noFill/>
          <a:ln>
            <a:noFill/>
          </a:ln>
        </p:spPr>
        <p:txBody>
          <a:bodyPr spcFirstLastPara="1" wrap="square" lIns="68550" tIns="34275" rIns="68550" bIns="34275" anchor="ctr" anchorCtr="0">
            <a:noAutofit/>
          </a:bodyPr>
          <a:lstStyle/>
          <a:p>
            <a:pPr marL="0" marR="0" lvl="0" indent="0" algn="ctr" rtl="0">
              <a:lnSpc>
                <a:spcPct val="90000"/>
              </a:lnSpc>
              <a:spcBef>
                <a:spcPts val="0"/>
              </a:spcBef>
              <a:spcAft>
                <a:spcPts val="0"/>
              </a:spcAft>
              <a:buClr>
                <a:schemeClr val="dk1"/>
              </a:buClr>
              <a:buSzPts val="4000"/>
              <a:buFont typeface="Bookman Old Style"/>
              <a:buNone/>
            </a:pPr>
            <a:r>
              <a:rPr lang="en-US" sz="3600" b="1" i="1">
                <a:solidFill>
                  <a:srgbClr val="0070C0"/>
                </a:solidFill>
                <a:latin typeface="Bookman Old Style"/>
                <a:ea typeface="Bookman Old Style"/>
                <a:cs typeface="Bookman Old Style"/>
                <a:sym typeface="Bookman Old Style"/>
              </a:rPr>
              <a:t>Implementation Plan</a:t>
            </a:r>
            <a:endParaRPr sz="3600" b="1" i="1">
              <a:solidFill>
                <a:srgbClr val="0070C0"/>
              </a:solidFill>
              <a:latin typeface="Bookman Old Style"/>
              <a:ea typeface="Bookman Old Style"/>
              <a:cs typeface="Bookman Old Style"/>
              <a:sym typeface="Bookman Old Style"/>
            </a:endParaRPr>
          </a:p>
        </p:txBody>
      </p:sp>
      <p:sp>
        <p:nvSpPr>
          <p:cNvPr id="143" name="Google Shape;143;p21"/>
          <p:cNvSpPr txBox="1">
            <a:spLocks noGrp="1"/>
          </p:cNvSpPr>
          <p:nvPr>
            <p:ph type="ftr" idx="11"/>
          </p:nvPr>
        </p:nvSpPr>
        <p:spPr>
          <a:xfrm>
            <a:off x="2378768" y="6406047"/>
            <a:ext cx="5135216" cy="4221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tx1"/>
                </a:solidFill>
              </a:rPr>
              <a:t>Subnautican adventures </a:t>
            </a:r>
          </a:p>
        </p:txBody>
      </p:sp>
      <p:sp>
        <p:nvSpPr>
          <p:cNvPr id="3" name="Google Shape;90;p1">
            <a:extLst>
              <a:ext uri="{FF2B5EF4-FFF2-40B4-BE49-F238E27FC236}">
                <a16:creationId xmlns:a16="http://schemas.microsoft.com/office/drawing/2014/main" xmlns="" id="{5A876F9C-A5CF-B4BC-C25D-8381698FB1FF}"/>
              </a:ext>
            </a:extLst>
          </p:cNvPr>
          <p:cNvSpPr txBox="1">
            <a:spLocks/>
          </p:cNvSpPr>
          <p:nvPr/>
        </p:nvSpPr>
        <p:spPr>
          <a:xfrm>
            <a:off x="28249" y="6420294"/>
            <a:ext cx="829297" cy="39817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1" u="none" strike="noStrike" cap="none">
                <a:solidFill>
                  <a:srgbClr val="FF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sz="1100" dirty="0">
                <a:solidFill>
                  <a:schemeClr val="tx1"/>
                </a:solidFill>
              </a:rPr>
              <a:t>26/03/2024</a:t>
            </a:r>
          </a:p>
        </p:txBody>
      </p:sp>
      <p:graphicFrame>
        <p:nvGraphicFramePr>
          <p:cNvPr id="6" name="Google Shape;157;p20"/>
          <p:cNvGraphicFramePr/>
          <p:nvPr>
            <p:extLst>
              <p:ext uri="{D42A27DB-BD31-4B8C-83A1-F6EECF244321}">
                <p14:modId xmlns:p14="http://schemas.microsoft.com/office/powerpoint/2010/main" val="2135831580"/>
              </p:ext>
            </p:extLst>
          </p:nvPr>
        </p:nvGraphicFramePr>
        <p:xfrm>
          <a:off x="952500" y="1905000"/>
          <a:ext cx="7239000" cy="3413520"/>
        </p:xfrm>
        <a:graphic>
          <a:graphicData uri="http://schemas.openxmlformats.org/drawingml/2006/table">
            <a:tbl>
              <a:tblPr>
                <a:noFill/>
              </a:tblPr>
              <a:tblGrid>
                <a:gridCol w="2304275"/>
                <a:gridCol w="4934725"/>
              </a:tblGrid>
              <a:tr h="381000">
                <a:tc>
                  <a:txBody>
                    <a:bodyPr/>
                    <a:lstStyle/>
                    <a:p>
                      <a:pPr marL="0" lvl="0" indent="0" algn="l" rtl="0">
                        <a:spcBef>
                          <a:spcPts val="0"/>
                        </a:spcBef>
                        <a:spcAft>
                          <a:spcPts val="0"/>
                        </a:spcAft>
                        <a:buNone/>
                      </a:pPr>
                      <a:r>
                        <a:rPr lang="en-US" sz="1600" b="1" dirty="0"/>
                        <a:t>Dates</a:t>
                      </a:r>
                      <a:endParaRPr sz="1600" b="1" dirty="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sz="1600" b="1"/>
                        <a:t>Implementation</a:t>
                      </a:r>
                      <a:endParaRPr sz="1600" b="1"/>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r>
              <a:tr h="381000">
                <a:tc>
                  <a:txBody>
                    <a:bodyPr/>
                    <a:lstStyle/>
                    <a:p>
                      <a:pPr marL="0" lvl="0" indent="0" algn="l" rtl="0">
                        <a:spcBef>
                          <a:spcPts val="0"/>
                        </a:spcBef>
                        <a:spcAft>
                          <a:spcPts val="0"/>
                        </a:spcAft>
                        <a:buNone/>
                      </a:pPr>
                      <a:r>
                        <a:rPr lang="en-US" dirty="0"/>
                        <a:t>05/02/24 - 09/02/24</a:t>
                      </a:r>
                      <a:endParaRPr dirty="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dirty="0"/>
                        <a:t>Topic Finalisation - </a:t>
                      </a:r>
                      <a:r>
                        <a:rPr lang="en-US" b="1" dirty="0" smtClean="0"/>
                        <a:t>“Subnautican</a:t>
                      </a:r>
                      <a:r>
                        <a:rPr lang="en-US" b="1" baseline="0" dirty="0" smtClean="0"/>
                        <a:t> Adventures</a:t>
                      </a:r>
                      <a:r>
                        <a:rPr lang="en-US" b="1" dirty="0" smtClean="0"/>
                        <a:t>”</a:t>
                      </a:r>
                      <a:r>
                        <a:rPr lang="en-US" dirty="0" smtClean="0"/>
                        <a:t> </a:t>
                      </a:r>
                      <a:r>
                        <a:rPr lang="en-US" dirty="0"/>
                        <a:t>topic has been </a:t>
                      </a:r>
                      <a:r>
                        <a:rPr lang="en-US" dirty="0" smtClean="0"/>
                        <a:t>finalized.</a:t>
                      </a:r>
                      <a:endParaRPr dirty="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r>
              <a:tr h="381000">
                <a:tc>
                  <a:txBody>
                    <a:bodyPr/>
                    <a:lstStyle/>
                    <a:p>
                      <a:pPr marL="0" lvl="0" indent="0" algn="l" rtl="0">
                        <a:spcBef>
                          <a:spcPts val="0"/>
                        </a:spcBef>
                        <a:spcAft>
                          <a:spcPts val="0"/>
                        </a:spcAft>
                        <a:buClr>
                          <a:schemeClr val="dk1"/>
                        </a:buClr>
                        <a:buSzPts val="1100"/>
                        <a:buFont typeface="Arial"/>
                        <a:buNone/>
                      </a:pPr>
                      <a:r>
                        <a:rPr lang="en-US">
                          <a:solidFill>
                            <a:schemeClr val="dk1"/>
                          </a:solidFill>
                        </a:rPr>
                        <a:t>12/02/24 - 16/02/24</a:t>
                      </a: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a:t>Literature Survey</a:t>
                      </a: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r>
              <a:tr h="381000">
                <a:tc>
                  <a:txBody>
                    <a:bodyPr/>
                    <a:lstStyle/>
                    <a:p>
                      <a:pPr marL="0" lvl="0" indent="0" algn="l" rtl="0">
                        <a:spcBef>
                          <a:spcPts val="0"/>
                        </a:spcBef>
                        <a:spcAft>
                          <a:spcPts val="0"/>
                        </a:spcAft>
                        <a:buClr>
                          <a:schemeClr val="dk1"/>
                        </a:buClr>
                        <a:buSzPts val="1100"/>
                        <a:buFont typeface="Arial"/>
                        <a:buNone/>
                      </a:pPr>
                      <a:r>
                        <a:rPr lang="en-US">
                          <a:solidFill>
                            <a:schemeClr val="dk1"/>
                          </a:solidFill>
                        </a:rPr>
                        <a:t>19/02/24 - 23/02/24</a:t>
                      </a: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dirty="0"/>
                        <a:t>Language Study </a:t>
                      </a:r>
                      <a:r>
                        <a:rPr lang="en-US" dirty="0" smtClean="0"/>
                        <a:t>–</a:t>
                      </a:r>
                      <a:r>
                        <a:rPr lang="en-US" baseline="0" dirty="0" smtClean="0"/>
                        <a:t> C#</a:t>
                      </a:r>
                      <a:endParaRPr dirty="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r>
              <a:tr h="381000">
                <a:tc>
                  <a:txBody>
                    <a:bodyPr/>
                    <a:lstStyle/>
                    <a:p>
                      <a:pPr marL="0" lvl="0" indent="0" algn="l" rtl="0">
                        <a:spcBef>
                          <a:spcPts val="0"/>
                        </a:spcBef>
                        <a:spcAft>
                          <a:spcPts val="0"/>
                        </a:spcAft>
                        <a:buClr>
                          <a:schemeClr val="dk1"/>
                        </a:buClr>
                        <a:buSzPts val="1100"/>
                        <a:buFont typeface="Arial"/>
                        <a:buNone/>
                      </a:pPr>
                      <a:r>
                        <a:rPr lang="en-US">
                          <a:solidFill>
                            <a:schemeClr val="dk1"/>
                          </a:solidFill>
                        </a:rPr>
                        <a:t>26/02/24 - 01/03/24</a:t>
                      </a: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dirty="0"/>
                        <a:t>Back End </a:t>
                      </a:r>
                      <a:r>
                        <a:rPr lang="en-US" dirty="0" smtClean="0"/>
                        <a:t>-</a:t>
                      </a:r>
                      <a:r>
                        <a:rPr lang="en-US" baseline="0" dirty="0" smtClean="0"/>
                        <a:t> na</a:t>
                      </a:r>
                      <a:endParaRPr dirty="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r>
              <a:tr h="381000">
                <a:tc>
                  <a:txBody>
                    <a:bodyPr/>
                    <a:lstStyle/>
                    <a:p>
                      <a:pPr marL="0" lvl="0" indent="0" algn="l" rtl="0">
                        <a:spcBef>
                          <a:spcPts val="0"/>
                        </a:spcBef>
                        <a:spcAft>
                          <a:spcPts val="0"/>
                        </a:spcAft>
                        <a:buClr>
                          <a:schemeClr val="dk1"/>
                        </a:buClr>
                        <a:buSzPts val="1100"/>
                        <a:buFont typeface="Arial"/>
                        <a:buNone/>
                      </a:pPr>
                      <a:r>
                        <a:rPr lang="en-US">
                          <a:solidFill>
                            <a:schemeClr val="dk1"/>
                          </a:solidFill>
                        </a:rPr>
                        <a:t>11/03/24 - 15/03/24</a:t>
                      </a: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a:t>Front End - VS Code</a:t>
                      </a: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r>
              <a:tr h="381000">
                <a:tc>
                  <a:txBody>
                    <a:bodyPr/>
                    <a:lstStyle/>
                    <a:p>
                      <a:pPr marL="0" lvl="0" indent="0" algn="l" rtl="0">
                        <a:spcBef>
                          <a:spcPts val="0"/>
                        </a:spcBef>
                        <a:spcAft>
                          <a:spcPts val="0"/>
                        </a:spcAft>
                        <a:buClr>
                          <a:schemeClr val="dk1"/>
                        </a:buClr>
                        <a:buSzPts val="1100"/>
                        <a:buFont typeface="Arial"/>
                        <a:buNone/>
                      </a:pPr>
                      <a:r>
                        <a:rPr lang="en-US">
                          <a:solidFill>
                            <a:schemeClr val="dk1"/>
                          </a:solidFill>
                        </a:rPr>
                        <a:t>18/03/24 - 22/03/24</a:t>
                      </a: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a:t>Implementation</a:t>
                      </a: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r>
              <a:tr h="381000">
                <a:tc>
                  <a:txBody>
                    <a:bodyPr/>
                    <a:lstStyle/>
                    <a:p>
                      <a:pPr marL="0" lvl="0" indent="0" algn="l" rtl="0">
                        <a:spcBef>
                          <a:spcPts val="0"/>
                        </a:spcBef>
                        <a:spcAft>
                          <a:spcPts val="0"/>
                        </a:spcAft>
                        <a:buClr>
                          <a:schemeClr val="dk1"/>
                        </a:buClr>
                        <a:buSzPts val="1100"/>
                        <a:buFont typeface="Arial"/>
                        <a:buNone/>
                      </a:pPr>
                      <a:r>
                        <a:rPr lang="en-US">
                          <a:solidFill>
                            <a:schemeClr val="dk1"/>
                          </a:solidFill>
                        </a:rPr>
                        <a:t>26/03/24 - 29/03/24</a:t>
                      </a: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dirty="0">
                          <a:solidFill>
                            <a:schemeClr val="dk1"/>
                          </a:solidFill>
                        </a:rPr>
                        <a:t>Implementation</a:t>
                      </a:r>
                      <a:endParaRPr dirty="0"/>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1"/>
          <p:cNvSpPr txBox="1"/>
          <p:nvPr/>
        </p:nvSpPr>
        <p:spPr>
          <a:xfrm>
            <a:off x="1182913" y="161524"/>
            <a:ext cx="7347857" cy="862283"/>
          </a:xfrm>
          <a:prstGeom prst="rect">
            <a:avLst/>
          </a:prstGeom>
          <a:noFill/>
          <a:ln>
            <a:noFill/>
          </a:ln>
        </p:spPr>
        <p:txBody>
          <a:bodyPr spcFirstLastPara="1" wrap="square" lIns="68550" tIns="34275" rIns="68550" bIns="34275" anchor="ctr" anchorCtr="0">
            <a:noAutofit/>
          </a:bodyPr>
          <a:lstStyle/>
          <a:p>
            <a:pPr marL="0" marR="0" lvl="0" indent="0" algn="ctr" rtl="0">
              <a:lnSpc>
                <a:spcPct val="90000"/>
              </a:lnSpc>
              <a:spcBef>
                <a:spcPts val="0"/>
              </a:spcBef>
              <a:spcAft>
                <a:spcPts val="0"/>
              </a:spcAft>
              <a:buClr>
                <a:schemeClr val="dk1"/>
              </a:buClr>
              <a:buSzPts val="4000"/>
              <a:buFont typeface="Bookman Old Style"/>
              <a:buNone/>
            </a:pPr>
            <a:r>
              <a:rPr lang="en-US" sz="3600" b="1" i="1" dirty="0">
                <a:solidFill>
                  <a:srgbClr val="0070C0"/>
                </a:solidFill>
                <a:latin typeface="Bookman Old Style"/>
                <a:ea typeface="Bookman Old Style"/>
                <a:cs typeface="Bookman Old Style"/>
                <a:sym typeface="Bookman Old Style"/>
              </a:rPr>
              <a:t>Implementation Plan</a:t>
            </a:r>
            <a:endParaRPr sz="3600" b="1" i="1" dirty="0">
              <a:solidFill>
                <a:srgbClr val="0070C0"/>
              </a:solidFill>
              <a:latin typeface="Bookman Old Style"/>
              <a:ea typeface="Bookman Old Style"/>
              <a:cs typeface="Bookman Old Style"/>
              <a:sym typeface="Bookman Old Style"/>
            </a:endParaRPr>
          </a:p>
        </p:txBody>
      </p:sp>
      <p:sp>
        <p:nvSpPr>
          <p:cNvPr id="143" name="Google Shape;143;p21"/>
          <p:cNvSpPr txBox="1">
            <a:spLocks noGrp="1"/>
          </p:cNvSpPr>
          <p:nvPr>
            <p:ph type="ftr" idx="11"/>
          </p:nvPr>
        </p:nvSpPr>
        <p:spPr>
          <a:xfrm>
            <a:off x="2378768" y="6406047"/>
            <a:ext cx="5135216" cy="42213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tx1"/>
                </a:solidFill>
              </a:rPr>
              <a:t>Subnautican adventures </a:t>
            </a:r>
          </a:p>
        </p:txBody>
      </p:sp>
      <p:sp>
        <p:nvSpPr>
          <p:cNvPr id="2" name="Google Shape;90;p1">
            <a:extLst>
              <a:ext uri="{FF2B5EF4-FFF2-40B4-BE49-F238E27FC236}">
                <a16:creationId xmlns:a16="http://schemas.microsoft.com/office/drawing/2014/main" xmlns="" id="{91ACA657-5AEC-745B-D686-69B951F70704}"/>
              </a:ext>
            </a:extLst>
          </p:cNvPr>
          <p:cNvSpPr txBox="1">
            <a:spLocks/>
          </p:cNvSpPr>
          <p:nvPr/>
        </p:nvSpPr>
        <p:spPr>
          <a:xfrm>
            <a:off x="28249" y="6420294"/>
            <a:ext cx="829297" cy="398172"/>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1200" b="0" i="1" u="none" strike="noStrike" cap="none">
                <a:solidFill>
                  <a:srgbClr val="FF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sz="1100" dirty="0">
                <a:solidFill>
                  <a:schemeClr val="tx1"/>
                </a:solidFill>
              </a:rPr>
              <a:t>26/03/2024</a:t>
            </a:r>
          </a:p>
        </p:txBody>
      </p:sp>
      <p:pic>
        <p:nvPicPr>
          <p:cNvPr id="6" name="Picture 5" descr="A blue water surface with light shining through&#10;&#10;Description automatically generated">
            <a:extLst>
              <a:ext uri="{FF2B5EF4-FFF2-40B4-BE49-F238E27FC236}">
                <a16:creationId xmlns:a16="http://schemas.microsoft.com/office/drawing/2014/main" xmlns="" id="{5BE3C6E8-0658-85D9-B48D-5A5B8B0A2CD6}"/>
              </a:ext>
            </a:extLst>
          </p:cNvPr>
          <p:cNvPicPr>
            <a:picLocks noChangeAspect="1"/>
          </p:cNvPicPr>
          <p:nvPr/>
        </p:nvPicPr>
        <p:blipFill>
          <a:blip r:embed="rId3"/>
          <a:stretch>
            <a:fillRect/>
          </a:stretch>
        </p:blipFill>
        <p:spPr>
          <a:xfrm>
            <a:off x="28249" y="1356597"/>
            <a:ext cx="9087502" cy="5138751"/>
          </a:xfrm>
          <a:prstGeom prst="rect">
            <a:avLst/>
          </a:prstGeom>
        </p:spPr>
      </p:pic>
      <p:pic>
        <p:nvPicPr>
          <p:cNvPr id="8" name="Picture 7" descr="A cartoon of an orange submarine&#10;&#10;Description automatically generated">
            <a:extLst>
              <a:ext uri="{FF2B5EF4-FFF2-40B4-BE49-F238E27FC236}">
                <a16:creationId xmlns:a16="http://schemas.microsoft.com/office/drawing/2014/main" xmlns="" id="{212C1B49-DDD2-251F-3C2A-9D7833136E9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963" b="89668" l="6944" r="90000">
                        <a14:foregroundMark x1="6944" y1="52768" x2="31111" y2="80812"/>
                      </a14:backgroundRemoval>
                    </a14:imgEffect>
                  </a14:imgLayer>
                </a14:imgProps>
              </a:ext>
            </a:extLst>
          </a:blip>
          <a:stretch>
            <a:fillRect/>
          </a:stretch>
        </p:blipFill>
        <p:spPr>
          <a:xfrm>
            <a:off x="324364" y="4010639"/>
            <a:ext cx="1521222" cy="1145142"/>
          </a:xfrm>
          <a:prstGeom prst="rect">
            <a:avLst/>
          </a:prstGeom>
        </p:spPr>
      </p:pic>
      <p:pic>
        <p:nvPicPr>
          <p:cNvPr id="10" name="Picture 9" descr="A purple octopus with white spikes&#10;&#10;Description automatically generated">
            <a:extLst>
              <a:ext uri="{FF2B5EF4-FFF2-40B4-BE49-F238E27FC236}">
                <a16:creationId xmlns:a16="http://schemas.microsoft.com/office/drawing/2014/main" xmlns="" id="{8530AB76-9965-9EBF-9861-D5FACAA89AF6}"/>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999" b="93338" l="9917" r="89991">
                        <a14:foregroundMark x1="62095" y1="6884" x2="59592" y2="6884"/>
                        <a14:foregroundMark x1="57183" y1="5922" x2="48563" y2="1999"/>
                        <a14:foregroundMark x1="62095" y1="93338" x2="30120" y2="83494"/>
                        <a14:foregroundMark x1="11677" y1="40266" x2="27618" y2="37380"/>
                      </a14:backgroundRemoval>
                    </a14:imgEffect>
                  </a14:imgLayer>
                </a14:imgProps>
              </a:ext>
            </a:extLst>
          </a:blip>
          <a:stretch>
            <a:fillRect/>
          </a:stretch>
        </p:blipFill>
        <p:spPr>
          <a:xfrm>
            <a:off x="7034178" y="2983488"/>
            <a:ext cx="688678" cy="862283"/>
          </a:xfrm>
          <a:prstGeom prst="rect">
            <a:avLst/>
          </a:prstGeom>
        </p:spPr>
      </p:pic>
      <p:pic>
        <p:nvPicPr>
          <p:cNvPr id="11" name="Picture 10" descr="A blue shark with sharp teeth&#10;&#10;Description automatically generated">
            <a:extLst>
              <a:ext uri="{FF2B5EF4-FFF2-40B4-BE49-F238E27FC236}">
                <a16:creationId xmlns:a16="http://schemas.microsoft.com/office/drawing/2014/main" xmlns="" id="{C9AD2592-A47B-AA7E-A323-18E8FB1FE6D4}"/>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8286" b="92938" l="9916" r="89991">
                        <a14:foregroundMark x1="21703" y1="9887" x2="39663" y2="7721"/>
                        <a14:foregroundMark x1="39663" y1="7721" x2="74836" y2="8380"/>
                        <a14:foregroundMark x1="74836" y1="8380" x2="68943" y2="11676"/>
                        <a14:foregroundMark x1="61085" y1="91055" x2="60056" y2="92938"/>
                      </a14:backgroundRemoval>
                    </a14:imgEffect>
                  </a14:imgLayer>
                </a14:imgProps>
              </a:ext>
            </a:extLst>
          </a:blip>
          <a:stretch>
            <a:fillRect/>
          </a:stretch>
        </p:blipFill>
        <p:spPr>
          <a:xfrm>
            <a:off x="5324885" y="4137639"/>
            <a:ext cx="1222883" cy="1214875"/>
          </a:xfrm>
          <a:prstGeom prst="rect">
            <a:avLst/>
          </a:prstGeom>
        </p:spPr>
      </p:pic>
      <p:pic>
        <p:nvPicPr>
          <p:cNvPr id="2050" name="Picture 2" descr="Premium Photo | Jellyfish 2d cartoon vector illustration on white backgrou">
            <a:extLst>
              <a:ext uri="{FF2B5EF4-FFF2-40B4-BE49-F238E27FC236}">
                <a16:creationId xmlns:a16="http://schemas.microsoft.com/office/drawing/2014/main" xmlns="" id="{0C5A392E-D90F-30DC-FA27-C2C267E67E98}"/>
              </a:ext>
            </a:extLst>
          </p:cNvPr>
          <p:cNvPicPr>
            <a:picLocks noChangeAspect="1" noChangeArrowheads="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3541928" y="5293793"/>
            <a:ext cx="1074163" cy="1074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9321884"/>
      </p:ext>
    </p:extLst>
  </p:cSld>
  <p:clrMapOvr>
    <a:masterClrMapping/>
  </p:clrMapOvr>
</p:sld>
</file>

<file path=ppt/theme/theme1.xml><?xml version="1.0" encoding="utf-8"?>
<a:theme xmlns:a="http://schemas.openxmlformats.org/drawingml/2006/main" name="ICINC">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925</Words>
  <Application>Microsoft Office PowerPoint</Application>
  <PresentationFormat>On-screen Show (4:3)</PresentationFormat>
  <Paragraphs>141</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Bookman Old Style</vt:lpstr>
      <vt:lpstr>Calibri</vt:lpstr>
      <vt:lpstr>Cambria</vt:lpstr>
      <vt:lpstr>Söhne</vt:lpstr>
      <vt:lpstr>Times New Roman</vt:lpstr>
      <vt:lpstr>ICINC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smart</dc:creator>
  <cp:lastModifiedBy>Microsoft account</cp:lastModifiedBy>
  <cp:revision>4</cp:revision>
  <dcterms:modified xsi:type="dcterms:W3CDTF">2024-03-26T06:39:40Z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2024-03-25T10:37:32Z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16c709db-59ab-4151-b5aa-762ef738ebda</vt:lpwstr>
  </property>
  <property fmtid="{D5CDD505-2E9C-101B-9397-08002B2CF9AE}" pid="8" name="MSIP_Label_ea60d57e-af5b-4752-ac57-3e4f28ca11dc_ContentBits">
    <vt:lpwstr>0</vt:lpwstr>
  </property>
</Properties>
</file>

<file path=docProps/thumbnail.jpeg>
</file>